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2" r:id="rId26"/>
    <p:sldId id="283" r:id="rId27"/>
    <p:sldId id="284" r:id="rId28"/>
  </p:sldIdLst>
  <p:sldSz cx="9169400" cy="6877050"/>
  <p:notesSz cx="9169400" cy="687705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7998"/>
          </a:xfrm>
          <a:prstGeom prst="rect">
            <a:avLst/>
          </a:prstGeom>
        </p:spPr>
      </p:pic>
      <p:pic>
        <p:nvPicPr>
          <p:cNvPr id="17" name="bg object 17"/>
          <p:cNvPicPr/>
          <p:nvPr/>
        </p:nvPicPr>
        <p:blipFill>
          <a:blip r:embed="rId3" cstate="print"/>
          <a:stretch>
            <a:fillRect/>
          </a:stretch>
        </p:blipFill>
        <p:spPr>
          <a:xfrm>
            <a:off x="6066028" y="0"/>
            <a:ext cx="3077972" cy="1628775"/>
          </a:xfrm>
          <a:prstGeom prst="rect">
            <a:avLst/>
          </a:prstGeom>
        </p:spPr>
      </p:pic>
      <p:pic>
        <p:nvPicPr>
          <p:cNvPr id="18" name="bg object 18"/>
          <p:cNvPicPr/>
          <p:nvPr/>
        </p:nvPicPr>
        <p:blipFill>
          <a:blip r:embed="rId4" cstate="print"/>
          <a:stretch>
            <a:fillRect/>
          </a:stretch>
        </p:blipFill>
        <p:spPr>
          <a:xfrm>
            <a:off x="2403348" y="0"/>
            <a:ext cx="4213352" cy="1628775"/>
          </a:xfrm>
          <a:prstGeom prst="rect">
            <a:avLst/>
          </a:prstGeom>
        </p:spPr>
      </p:pic>
      <p:pic>
        <p:nvPicPr>
          <p:cNvPr id="19" name="bg object 19"/>
          <p:cNvPicPr/>
          <p:nvPr/>
        </p:nvPicPr>
        <p:blipFill>
          <a:blip r:embed="rId5" cstate="print"/>
          <a:stretch>
            <a:fillRect/>
          </a:stretch>
        </p:blipFill>
        <p:spPr>
          <a:xfrm>
            <a:off x="36744" y="0"/>
            <a:ext cx="2426970" cy="1628775"/>
          </a:xfrm>
          <a:prstGeom prst="rect">
            <a:avLst/>
          </a:prstGeom>
        </p:spPr>
      </p:pic>
      <p:pic>
        <p:nvPicPr>
          <p:cNvPr id="20" name="bg object 20"/>
          <p:cNvPicPr/>
          <p:nvPr/>
        </p:nvPicPr>
        <p:blipFill>
          <a:blip r:embed="rId6" cstate="print"/>
          <a:stretch>
            <a:fillRect/>
          </a:stretch>
        </p:blipFill>
        <p:spPr>
          <a:xfrm>
            <a:off x="3749040" y="2179320"/>
            <a:ext cx="1298448" cy="1475231"/>
          </a:xfrm>
          <a:prstGeom prst="rect">
            <a:avLst/>
          </a:prstGeom>
        </p:spPr>
      </p:pic>
      <p:sp>
        <p:nvSpPr>
          <p:cNvPr id="2" name="Holder 2"/>
          <p:cNvSpPr>
            <a:spLocks noGrp="1"/>
          </p:cNvSpPr>
          <p:nvPr>
            <p:ph type="ctrTitle"/>
          </p:nvPr>
        </p:nvSpPr>
        <p:spPr>
          <a:xfrm>
            <a:off x="2178176" y="1692605"/>
            <a:ext cx="4787646" cy="574675"/>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922122"/>
                </a:solidFill>
                <a:latin typeface="Arial Black" panose="020B0A04020102020204"/>
                <a:cs typeface="Arial Black" panose="020B0A04020102020204"/>
              </a:defRPr>
            </a:lvl1pPr>
          </a:lstStyle>
          <a:p/>
        </p:txBody>
      </p:sp>
      <p:sp>
        <p:nvSpPr>
          <p:cNvPr id="3" name="Holder 3"/>
          <p:cNvSpPr>
            <a:spLocks noGrp="1"/>
          </p:cNvSpPr>
          <p:nvPr>
            <p:ph type="body" idx="1"/>
          </p:nvPr>
        </p:nvSpPr>
        <p:spPr/>
        <p:txBody>
          <a:bodyPr lIns="0" tIns="0" rIns="0" bIns="0"/>
          <a:lstStyle>
            <a:lvl1pPr>
              <a:defRPr sz="3600" b="0" i="0">
                <a:solidFill>
                  <a:schemeClr val="tx1"/>
                </a:solidFill>
                <a:latin typeface="Cambria" panose="02040503050406030204"/>
                <a:cs typeface="Cambria" panose="02040503050406030204"/>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922122"/>
                </a:solidFill>
                <a:latin typeface="Arial Black" panose="020B0A04020102020204"/>
                <a:cs typeface="Arial Black" panose="020B0A04020102020204"/>
              </a:defRPr>
            </a:lvl1pPr>
          </a:lstStyle>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7998"/>
          </a:xfrm>
          <a:prstGeom prst="rect">
            <a:avLst/>
          </a:prstGeom>
        </p:spPr>
      </p:pic>
      <p:pic>
        <p:nvPicPr>
          <p:cNvPr id="17" name="bg object 17"/>
          <p:cNvPicPr/>
          <p:nvPr/>
        </p:nvPicPr>
        <p:blipFill>
          <a:blip r:embed="rId3" cstate="print"/>
          <a:stretch>
            <a:fillRect/>
          </a:stretch>
        </p:blipFill>
        <p:spPr>
          <a:xfrm>
            <a:off x="6066028" y="0"/>
            <a:ext cx="3077972" cy="1628775"/>
          </a:xfrm>
          <a:prstGeom prst="rect">
            <a:avLst/>
          </a:prstGeom>
        </p:spPr>
      </p:pic>
      <p:pic>
        <p:nvPicPr>
          <p:cNvPr id="18" name="bg object 18"/>
          <p:cNvPicPr/>
          <p:nvPr/>
        </p:nvPicPr>
        <p:blipFill>
          <a:blip r:embed="rId4" cstate="print"/>
          <a:stretch>
            <a:fillRect/>
          </a:stretch>
        </p:blipFill>
        <p:spPr>
          <a:xfrm>
            <a:off x="0" y="0"/>
            <a:ext cx="6616700" cy="1628775"/>
          </a:xfrm>
          <a:prstGeom prst="rect">
            <a:avLst/>
          </a:prstGeom>
        </p:spPr>
      </p:pic>
      <p:pic>
        <p:nvPicPr>
          <p:cNvPr id="19" name="bg object 19"/>
          <p:cNvPicPr/>
          <p:nvPr/>
        </p:nvPicPr>
        <p:blipFill>
          <a:blip r:embed="rId5" cstate="print"/>
          <a:stretch>
            <a:fillRect/>
          </a:stretch>
        </p:blipFill>
        <p:spPr>
          <a:xfrm>
            <a:off x="562355" y="2662427"/>
            <a:ext cx="8109204" cy="4055364"/>
          </a:xfrm>
          <a:prstGeom prst="rect">
            <a:avLst/>
          </a:prstGeom>
        </p:spPr>
      </p:pic>
      <p:sp>
        <p:nvSpPr>
          <p:cNvPr id="2" name="Holder 2"/>
          <p:cNvSpPr>
            <a:spLocks noGrp="1"/>
          </p:cNvSpPr>
          <p:nvPr>
            <p:ph type="title"/>
          </p:nvPr>
        </p:nvSpPr>
        <p:spPr/>
        <p:txBody>
          <a:bodyPr lIns="0" tIns="0" rIns="0" bIns="0"/>
          <a:lstStyle>
            <a:lvl1pPr>
              <a:defRPr sz="4000" b="0" i="0">
                <a:solidFill>
                  <a:srgbClr val="922122"/>
                </a:solidFill>
                <a:latin typeface="Arial Black" panose="020B0A04020102020204"/>
                <a:cs typeface="Arial Black" panose="020B0A040201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7998"/>
          </a:xfrm>
          <a:prstGeom prst="rect">
            <a:avLst/>
          </a:prstGeom>
        </p:spPr>
      </p:pic>
      <p:pic>
        <p:nvPicPr>
          <p:cNvPr id="17" name="bg object 17"/>
          <p:cNvPicPr/>
          <p:nvPr/>
        </p:nvPicPr>
        <p:blipFill>
          <a:blip r:embed="rId3" cstate="print"/>
          <a:stretch>
            <a:fillRect/>
          </a:stretch>
        </p:blipFill>
        <p:spPr>
          <a:xfrm>
            <a:off x="6066028" y="0"/>
            <a:ext cx="3077972" cy="1628775"/>
          </a:xfrm>
          <a:prstGeom prst="rect">
            <a:avLst/>
          </a:prstGeom>
        </p:spPr>
      </p:pic>
      <p:pic>
        <p:nvPicPr>
          <p:cNvPr id="18" name="bg object 18"/>
          <p:cNvPicPr/>
          <p:nvPr/>
        </p:nvPicPr>
        <p:blipFill>
          <a:blip r:embed="rId4" cstate="print"/>
          <a:stretch>
            <a:fillRect/>
          </a:stretch>
        </p:blipFill>
        <p:spPr>
          <a:xfrm>
            <a:off x="0" y="0"/>
            <a:ext cx="6616700" cy="1628775"/>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jpeg"/><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6" cstate="print"/>
          <a:stretch>
            <a:fillRect/>
          </a:stretch>
        </p:blipFill>
        <p:spPr>
          <a:xfrm>
            <a:off x="0" y="0"/>
            <a:ext cx="9144000" cy="6857998"/>
          </a:xfrm>
          <a:prstGeom prst="rect">
            <a:avLst/>
          </a:prstGeom>
        </p:spPr>
      </p:pic>
      <p:pic>
        <p:nvPicPr>
          <p:cNvPr id="17" name="bg object 17"/>
          <p:cNvPicPr/>
          <p:nvPr/>
        </p:nvPicPr>
        <p:blipFill>
          <a:blip r:embed="rId7" cstate="print"/>
          <a:stretch>
            <a:fillRect/>
          </a:stretch>
        </p:blipFill>
        <p:spPr>
          <a:xfrm>
            <a:off x="6066028" y="0"/>
            <a:ext cx="3077972" cy="1628775"/>
          </a:xfrm>
          <a:prstGeom prst="rect">
            <a:avLst/>
          </a:prstGeom>
        </p:spPr>
      </p:pic>
      <p:sp>
        <p:nvSpPr>
          <p:cNvPr id="2" name="Holder 2"/>
          <p:cNvSpPr>
            <a:spLocks noGrp="1"/>
          </p:cNvSpPr>
          <p:nvPr>
            <p:ph type="title"/>
          </p:nvPr>
        </p:nvSpPr>
        <p:spPr>
          <a:xfrm>
            <a:off x="873963" y="1785366"/>
            <a:ext cx="7755890" cy="635000"/>
          </a:xfrm>
          <a:prstGeom prst="rect">
            <a:avLst/>
          </a:prstGeom>
        </p:spPr>
        <p:txBody>
          <a:bodyPr wrap="square" lIns="0" tIns="0" rIns="0" bIns="0">
            <a:spAutoFit/>
          </a:bodyPr>
          <a:lstStyle>
            <a:lvl1pPr>
              <a:defRPr sz="4000" b="0" i="0">
                <a:solidFill>
                  <a:srgbClr val="922122"/>
                </a:solidFill>
                <a:latin typeface="Arial Black" panose="020B0A04020102020204"/>
                <a:cs typeface="Arial Black" panose="020B0A04020102020204"/>
              </a:defRPr>
            </a:lvl1pPr>
          </a:lstStyle>
          <a:p/>
        </p:txBody>
      </p:sp>
      <p:sp>
        <p:nvSpPr>
          <p:cNvPr id="3" name="Holder 3"/>
          <p:cNvSpPr>
            <a:spLocks noGrp="1"/>
          </p:cNvSpPr>
          <p:nvPr>
            <p:ph type="body" idx="1"/>
          </p:nvPr>
        </p:nvSpPr>
        <p:spPr>
          <a:xfrm>
            <a:off x="546303" y="2394939"/>
            <a:ext cx="7953375" cy="4031615"/>
          </a:xfrm>
          <a:prstGeom prst="rect">
            <a:avLst/>
          </a:prstGeom>
        </p:spPr>
        <p:txBody>
          <a:bodyPr wrap="square" lIns="0" tIns="0" rIns="0" bIns="0">
            <a:spAutoFit/>
          </a:bodyPr>
          <a:lstStyle>
            <a:lvl1pPr>
              <a:defRPr sz="3600" b="0" i="0">
                <a:solidFill>
                  <a:schemeClr val="tx1"/>
                </a:solidFill>
                <a:latin typeface="Cambria" panose="02040503050406030204"/>
                <a:cs typeface="Cambria" panose="02040503050406030204"/>
              </a:defRPr>
            </a:lvl1pPr>
          </a:lstStyle>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4.jpe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841500" y="2905125"/>
            <a:ext cx="5843905" cy="1661795"/>
          </a:xfrm>
        </p:spPr>
        <p:txBody>
          <a:bodyPr wrap="square"/>
          <a:p>
            <a:pPr algn="l"/>
            <a:r>
              <a:rPr lang="tr-TR" altLang="en-US" sz="3600"/>
              <a:t>SİNCİK İNLİCE ŞEHİT MEHMET SATILMIŞ ÇPAL</a:t>
            </a:r>
            <a:endParaRPr lang="tr-TR" altLang="en-US"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1" cstate="print"/>
            <a:stretch>
              <a:fillRect/>
            </a:stretch>
          </p:blipFill>
          <p:spPr>
            <a:xfrm>
              <a:off x="2375789" y="30098"/>
              <a:ext cx="4213351" cy="1628775"/>
            </a:xfrm>
            <a:prstGeom prst="rect">
              <a:avLst/>
            </a:prstGeom>
          </p:spPr>
        </p:pic>
        <p:pic>
          <p:nvPicPr>
            <p:cNvPr id="4" name="object 4"/>
            <p:cNvPicPr/>
            <p:nvPr/>
          </p:nvPicPr>
          <p:blipFill>
            <a:blip r:embed="rId2" cstate="print"/>
            <a:stretch>
              <a:fillRect/>
            </a:stretch>
          </p:blipFill>
          <p:spPr>
            <a:xfrm>
              <a:off x="0" y="0"/>
              <a:ext cx="2403421" cy="1628775"/>
            </a:xfrm>
            <a:prstGeom prst="rect">
              <a:avLst/>
            </a:prstGeom>
          </p:spPr>
        </p:pic>
      </p:grpSp>
      <p:sp>
        <p:nvSpPr>
          <p:cNvPr id="5" name="object 5"/>
          <p:cNvSpPr txBox="1">
            <a:spLocks noGrp="1"/>
          </p:cNvSpPr>
          <p:nvPr>
            <p:ph type="title"/>
          </p:nvPr>
        </p:nvSpPr>
        <p:spPr>
          <a:xfrm>
            <a:off x="557276" y="1515617"/>
            <a:ext cx="7670800" cy="574040"/>
          </a:xfrm>
          <a:prstGeom prst="rect">
            <a:avLst/>
          </a:prstGeom>
        </p:spPr>
        <p:txBody>
          <a:bodyPr vert="horz" wrap="square" lIns="0" tIns="12700" rIns="0" bIns="0" rtlCol="0">
            <a:spAutoFit/>
          </a:bodyPr>
          <a:lstStyle/>
          <a:p>
            <a:pPr marL="12700">
              <a:lnSpc>
                <a:spcPct val="100000"/>
              </a:lnSpc>
              <a:spcBef>
                <a:spcPts val="100"/>
              </a:spcBef>
            </a:pPr>
            <a:r>
              <a:rPr sz="3600" dirty="0"/>
              <a:t>Meslek</a:t>
            </a:r>
            <a:r>
              <a:rPr sz="3600" spc="-35" dirty="0"/>
              <a:t> </a:t>
            </a:r>
            <a:r>
              <a:rPr sz="3600" dirty="0"/>
              <a:t>seçimini</a:t>
            </a:r>
            <a:r>
              <a:rPr sz="3600" spc="-35" dirty="0"/>
              <a:t> </a:t>
            </a:r>
            <a:r>
              <a:rPr sz="3600" spc="40" dirty="0"/>
              <a:t>dört</a:t>
            </a:r>
            <a:r>
              <a:rPr sz="3600" spc="-20" dirty="0"/>
              <a:t> </a:t>
            </a:r>
            <a:r>
              <a:rPr sz="3600" dirty="0"/>
              <a:t>aşamada</a:t>
            </a:r>
            <a:endParaRPr sz="3600"/>
          </a:p>
        </p:txBody>
      </p:sp>
      <p:sp>
        <p:nvSpPr>
          <p:cNvPr id="6" name="object 6"/>
          <p:cNvSpPr txBox="1"/>
          <p:nvPr/>
        </p:nvSpPr>
        <p:spPr>
          <a:xfrm>
            <a:off x="3327019" y="1954529"/>
            <a:ext cx="2867025" cy="2712720"/>
          </a:xfrm>
          <a:prstGeom prst="rect">
            <a:avLst/>
          </a:prstGeom>
        </p:spPr>
        <p:txBody>
          <a:bodyPr vert="horz" wrap="square" lIns="0" tIns="12700" rIns="0" bIns="0" rtlCol="0">
            <a:spAutoFit/>
          </a:bodyPr>
          <a:lstStyle/>
          <a:p>
            <a:pPr marL="88900">
              <a:lnSpc>
                <a:spcPct val="100000"/>
              </a:lnSpc>
              <a:spcBef>
                <a:spcPts val="100"/>
              </a:spcBef>
            </a:pPr>
            <a:r>
              <a:rPr sz="3600" spc="-5" dirty="0">
                <a:solidFill>
                  <a:srgbClr val="922122"/>
                </a:solidFill>
                <a:latin typeface="Arial Black" panose="020B0A04020102020204"/>
                <a:cs typeface="Arial Black" panose="020B0A04020102020204"/>
              </a:rPr>
              <a:t>yaparız:</a:t>
            </a:r>
            <a:endParaRPr sz="3600">
              <a:latin typeface="Arial Black" panose="020B0A04020102020204"/>
              <a:cs typeface="Arial Black" panose="020B0A04020102020204"/>
            </a:endParaRPr>
          </a:p>
          <a:p>
            <a:pPr marL="12700" marR="5080" indent="5715">
              <a:lnSpc>
                <a:spcPct val="100000"/>
              </a:lnSpc>
              <a:spcBef>
                <a:spcPts val="3395"/>
              </a:spcBef>
            </a:pPr>
            <a:r>
              <a:rPr sz="2800" spc="90" dirty="0">
                <a:latin typeface="Cambria" panose="02040503050406030204"/>
                <a:cs typeface="Cambria" panose="02040503050406030204"/>
              </a:rPr>
              <a:t>Kendimizi</a:t>
            </a:r>
            <a:r>
              <a:rPr sz="2800" spc="5" dirty="0">
                <a:latin typeface="Cambria" panose="02040503050406030204"/>
                <a:cs typeface="Cambria" panose="02040503050406030204"/>
              </a:rPr>
              <a:t> </a:t>
            </a:r>
            <a:r>
              <a:rPr sz="2800" spc="35" dirty="0">
                <a:latin typeface="Cambria" panose="02040503050406030204"/>
                <a:cs typeface="Cambria" panose="02040503050406030204"/>
              </a:rPr>
              <a:t>tanıma </a:t>
            </a:r>
            <a:r>
              <a:rPr sz="2800" spc="-600" dirty="0">
                <a:latin typeface="Cambria" panose="02040503050406030204"/>
                <a:cs typeface="Cambria" panose="02040503050406030204"/>
              </a:rPr>
              <a:t> </a:t>
            </a:r>
            <a:r>
              <a:rPr sz="2800" spc="90" dirty="0">
                <a:latin typeface="Cambria" panose="02040503050406030204"/>
                <a:cs typeface="Cambria" panose="02040503050406030204"/>
              </a:rPr>
              <a:t>Çevremizi </a:t>
            </a:r>
            <a:r>
              <a:rPr sz="2800" spc="35" dirty="0">
                <a:latin typeface="Cambria" panose="02040503050406030204"/>
                <a:cs typeface="Cambria" panose="02040503050406030204"/>
              </a:rPr>
              <a:t>tanıma </a:t>
            </a:r>
            <a:r>
              <a:rPr sz="2800" spc="-605" dirty="0">
                <a:latin typeface="Cambria" panose="02040503050406030204"/>
                <a:cs typeface="Cambria" panose="02040503050406030204"/>
              </a:rPr>
              <a:t> </a:t>
            </a:r>
            <a:r>
              <a:rPr sz="2800" spc="40" dirty="0">
                <a:latin typeface="Cambria" panose="02040503050406030204"/>
                <a:cs typeface="Cambria" panose="02040503050406030204"/>
              </a:rPr>
              <a:t>Karar</a:t>
            </a:r>
            <a:r>
              <a:rPr sz="2800" spc="70" dirty="0">
                <a:latin typeface="Cambria" panose="02040503050406030204"/>
                <a:cs typeface="Cambria" panose="02040503050406030204"/>
              </a:rPr>
              <a:t> </a:t>
            </a:r>
            <a:r>
              <a:rPr sz="2800" spc="40" dirty="0">
                <a:latin typeface="Cambria" panose="02040503050406030204"/>
                <a:cs typeface="Cambria" panose="02040503050406030204"/>
              </a:rPr>
              <a:t>verme </a:t>
            </a:r>
            <a:r>
              <a:rPr sz="2800" spc="45" dirty="0">
                <a:latin typeface="Cambria" panose="02040503050406030204"/>
                <a:cs typeface="Cambria" panose="02040503050406030204"/>
              </a:rPr>
              <a:t> </a:t>
            </a:r>
            <a:r>
              <a:rPr sz="2800" spc="40" dirty="0">
                <a:latin typeface="Cambria" panose="02040503050406030204"/>
                <a:cs typeface="Cambria" panose="02040503050406030204"/>
              </a:rPr>
              <a:t>Harekete</a:t>
            </a:r>
            <a:r>
              <a:rPr sz="2800" spc="50" dirty="0">
                <a:latin typeface="Cambria" panose="02040503050406030204"/>
                <a:cs typeface="Cambria" panose="02040503050406030204"/>
              </a:rPr>
              <a:t> geçme</a:t>
            </a:r>
            <a:endParaRPr sz="2800">
              <a:latin typeface="Cambria" panose="02040503050406030204"/>
              <a:cs typeface="Cambria" panose="02040503050406030204"/>
            </a:endParaRPr>
          </a:p>
        </p:txBody>
      </p:sp>
      <p:grpSp>
        <p:nvGrpSpPr>
          <p:cNvPr id="7" name="object 7"/>
          <p:cNvGrpSpPr/>
          <p:nvPr/>
        </p:nvGrpSpPr>
        <p:grpSpPr>
          <a:xfrm>
            <a:off x="683564" y="3074923"/>
            <a:ext cx="7416800" cy="3783329"/>
            <a:chOff x="683564" y="3074923"/>
            <a:chExt cx="7416800" cy="3783329"/>
          </a:xfrm>
        </p:grpSpPr>
        <p:pic>
          <p:nvPicPr>
            <p:cNvPr id="8" name="object 8"/>
            <p:cNvPicPr/>
            <p:nvPr/>
          </p:nvPicPr>
          <p:blipFill>
            <a:blip r:embed="rId3" cstate="print"/>
            <a:stretch>
              <a:fillRect/>
            </a:stretch>
          </p:blipFill>
          <p:spPr>
            <a:xfrm>
              <a:off x="683564" y="4913375"/>
              <a:ext cx="7416800" cy="1944622"/>
            </a:xfrm>
            <a:prstGeom prst="rect">
              <a:avLst/>
            </a:prstGeom>
          </p:spPr>
        </p:pic>
        <p:sp>
          <p:nvSpPr>
            <p:cNvPr id="9" name="object 9"/>
            <p:cNvSpPr/>
            <p:nvPr/>
          </p:nvSpPr>
          <p:spPr>
            <a:xfrm>
              <a:off x="2051684" y="3087623"/>
              <a:ext cx="979805" cy="341630"/>
            </a:xfrm>
            <a:custGeom>
              <a:avLst/>
              <a:gdLst/>
              <a:ahLst/>
              <a:cxnLst/>
              <a:rect l="l" t="t" r="r" b="b"/>
              <a:pathLst>
                <a:path w="979805" h="341629">
                  <a:moveTo>
                    <a:pt x="808863" y="0"/>
                  </a:moveTo>
                  <a:lnTo>
                    <a:pt x="808863" y="85343"/>
                  </a:lnTo>
                  <a:lnTo>
                    <a:pt x="0" y="85343"/>
                  </a:lnTo>
                  <a:lnTo>
                    <a:pt x="0" y="256031"/>
                  </a:lnTo>
                  <a:lnTo>
                    <a:pt x="808863" y="256031"/>
                  </a:lnTo>
                  <a:lnTo>
                    <a:pt x="808863" y="341375"/>
                  </a:lnTo>
                  <a:lnTo>
                    <a:pt x="979551" y="170687"/>
                  </a:lnTo>
                  <a:lnTo>
                    <a:pt x="808863" y="0"/>
                  </a:lnTo>
                  <a:close/>
                </a:path>
              </a:pathLst>
            </a:custGeom>
            <a:solidFill>
              <a:srgbClr val="FD8537"/>
            </a:solidFill>
          </p:spPr>
          <p:txBody>
            <a:bodyPr wrap="square" lIns="0" tIns="0" rIns="0" bIns="0" rtlCol="0"/>
            <a:lstStyle/>
            <a:p/>
          </p:txBody>
        </p:sp>
        <p:sp>
          <p:nvSpPr>
            <p:cNvPr id="10" name="object 10"/>
            <p:cNvSpPr/>
            <p:nvPr/>
          </p:nvSpPr>
          <p:spPr>
            <a:xfrm>
              <a:off x="2051684" y="3087623"/>
              <a:ext cx="979805" cy="341630"/>
            </a:xfrm>
            <a:custGeom>
              <a:avLst/>
              <a:gdLst/>
              <a:ahLst/>
              <a:cxnLst/>
              <a:rect l="l" t="t" r="r" b="b"/>
              <a:pathLst>
                <a:path w="979805" h="341629">
                  <a:moveTo>
                    <a:pt x="0" y="85343"/>
                  </a:moveTo>
                  <a:lnTo>
                    <a:pt x="808863" y="85343"/>
                  </a:lnTo>
                  <a:lnTo>
                    <a:pt x="808863" y="0"/>
                  </a:lnTo>
                  <a:lnTo>
                    <a:pt x="979551" y="170687"/>
                  </a:lnTo>
                  <a:lnTo>
                    <a:pt x="808863" y="341375"/>
                  </a:lnTo>
                  <a:lnTo>
                    <a:pt x="808863" y="256031"/>
                  </a:lnTo>
                  <a:lnTo>
                    <a:pt x="0" y="256031"/>
                  </a:lnTo>
                  <a:lnTo>
                    <a:pt x="0" y="85343"/>
                  </a:lnTo>
                  <a:close/>
                </a:path>
              </a:pathLst>
            </a:custGeom>
            <a:ln w="25400">
              <a:solidFill>
                <a:srgbClr val="BA6025"/>
              </a:solidFill>
            </a:ln>
          </p:spPr>
          <p:txBody>
            <a:bodyPr wrap="square" lIns="0" tIns="0" rIns="0" bIns="0" rtlCol="0"/>
            <a:lstStyle/>
            <a:p/>
          </p:txBody>
        </p:sp>
        <p:sp>
          <p:nvSpPr>
            <p:cNvPr id="11" name="object 11"/>
            <p:cNvSpPr/>
            <p:nvPr/>
          </p:nvSpPr>
          <p:spPr>
            <a:xfrm>
              <a:off x="2051684" y="3551173"/>
              <a:ext cx="979805" cy="341630"/>
            </a:xfrm>
            <a:custGeom>
              <a:avLst/>
              <a:gdLst/>
              <a:ahLst/>
              <a:cxnLst/>
              <a:rect l="l" t="t" r="r" b="b"/>
              <a:pathLst>
                <a:path w="979805" h="341629">
                  <a:moveTo>
                    <a:pt x="808863" y="0"/>
                  </a:moveTo>
                  <a:lnTo>
                    <a:pt x="808863" y="85343"/>
                  </a:lnTo>
                  <a:lnTo>
                    <a:pt x="0" y="85343"/>
                  </a:lnTo>
                  <a:lnTo>
                    <a:pt x="0" y="256031"/>
                  </a:lnTo>
                  <a:lnTo>
                    <a:pt x="808863" y="256031"/>
                  </a:lnTo>
                  <a:lnTo>
                    <a:pt x="808863" y="341249"/>
                  </a:lnTo>
                  <a:lnTo>
                    <a:pt x="979551" y="170687"/>
                  </a:lnTo>
                  <a:lnTo>
                    <a:pt x="808863" y="0"/>
                  </a:lnTo>
                  <a:close/>
                </a:path>
              </a:pathLst>
            </a:custGeom>
            <a:solidFill>
              <a:srgbClr val="FD8537"/>
            </a:solidFill>
          </p:spPr>
          <p:txBody>
            <a:bodyPr wrap="square" lIns="0" tIns="0" rIns="0" bIns="0" rtlCol="0"/>
            <a:lstStyle/>
            <a:p/>
          </p:txBody>
        </p:sp>
        <p:sp>
          <p:nvSpPr>
            <p:cNvPr id="12" name="object 12"/>
            <p:cNvSpPr/>
            <p:nvPr/>
          </p:nvSpPr>
          <p:spPr>
            <a:xfrm>
              <a:off x="2051684" y="3551173"/>
              <a:ext cx="979805" cy="341630"/>
            </a:xfrm>
            <a:custGeom>
              <a:avLst/>
              <a:gdLst/>
              <a:ahLst/>
              <a:cxnLst/>
              <a:rect l="l" t="t" r="r" b="b"/>
              <a:pathLst>
                <a:path w="979805" h="341629">
                  <a:moveTo>
                    <a:pt x="0" y="85343"/>
                  </a:moveTo>
                  <a:lnTo>
                    <a:pt x="808863" y="85343"/>
                  </a:lnTo>
                  <a:lnTo>
                    <a:pt x="808863" y="0"/>
                  </a:lnTo>
                  <a:lnTo>
                    <a:pt x="979551" y="170687"/>
                  </a:lnTo>
                  <a:lnTo>
                    <a:pt x="808863" y="341249"/>
                  </a:lnTo>
                  <a:lnTo>
                    <a:pt x="808863" y="256031"/>
                  </a:lnTo>
                  <a:lnTo>
                    <a:pt x="0" y="256031"/>
                  </a:lnTo>
                  <a:lnTo>
                    <a:pt x="0" y="85343"/>
                  </a:lnTo>
                  <a:close/>
                </a:path>
              </a:pathLst>
            </a:custGeom>
            <a:ln w="25400">
              <a:solidFill>
                <a:srgbClr val="BA6025"/>
              </a:solidFill>
            </a:ln>
          </p:spPr>
          <p:txBody>
            <a:bodyPr wrap="square" lIns="0" tIns="0" rIns="0" bIns="0" rtlCol="0"/>
            <a:lstStyle/>
            <a:p/>
          </p:txBody>
        </p:sp>
        <p:sp>
          <p:nvSpPr>
            <p:cNvPr id="13" name="object 13"/>
            <p:cNvSpPr/>
            <p:nvPr/>
          </p:nvSpPr>
          <p:spPr>
            <a:xfrm>
              <a:off x="2051684" y="4437125"/>
              <a:ext cx="979805" cy="341630"/>
            </a:xfrm>
            <a:custGeom>
              <a:avLst/>
              <a:gdLst/>
              <a:ahLst/>
              <a:cxnLst/>
              <a:rect l="l" t="t" r="r" b="b"/>
              <a:pathLst>
                <a:path w="979805" h="341629">
                  <a:moveTo>
                    <a:pt x="808863" y="0"/>
                  </a:moveTo>
                  <a:lnTo>
                    <a:pt x="808863" y="85343"/>
                  </a:lnTo>
                  <a:lnTo>
                    <a:pt x="0" y="85343"/>
                  </a:lnTo>
                  <a:lnTo>
                    <a:pt x="0" y="256031"/>
                  </a:lnTo>
                  <a:lnTo>
                    <a:pt x="808863" y="256031"/>
                  </a:lnTo>
                  <a:lnTo>
                    <a:pt x="808863" y="341249"/>
                  </a:lnTo>
                  <a:lnTo>
                    <a:pt x="979551" y="170687"/>
                  </a:lnTo>
                  <a:lnTo>
                    <a:pt x="808863" y="0"/>
                  </a:lnTo>
                  <a:close/>
                </a:path>
              </a:pathLst>
            </a:custGeom>
            <a:solidFill>
              <a:srgbClr val="FD8537"/>
            </a:solidFill>
          </p:spPr>
          <p:txBody>
            <a:bodyPr wrap="square" lIns="0" tIns="0" rIns="0" bIns="0" rtlCol="0"/>
            <a:lstStyle/>
            <a:p/>
          </p:txBody>
        </p:sp>
        <p:sp>
          <p:nvSpPr>
            <p:cNvPr id="14" name="object 14"/>
            <p:cNvSpPr/>
            <p:nvPr/>
          </p:nvSpPr>
          <p:spPr>
            <a:xfrm>
              <a:off x="2051684" y="4437125"/>
              <a:ext cx="979805" cy="341630"/>
            </a:xfrm>
            <a:custGeom>
              <a:avLst/>
              <a:gdLst/>
              <a:ahLst/>
              <a:cxnLst/>
              <a:rect l="l" t="t" r="r" b="b"/>
              <a:pathLst>
                <a:path w="979805" h="341629">
                  <a:moveTo>
                    <a:pt x="0" y="85343"/>
                  </a:moveTo>
                  <a:lnTo>
                    <a:pt x="808863" y="85343"/>
                  </a:lnTo>
                  <a:lnTo>
                    <a:pt x="808863" y="0"/>
                  </a:lnTo>
                  <a:lnTo>
                    <a:pt x="979551" y="170687"/>
                  </a:lnTo>
                  <a:lnTo>
                    <a:pt x="808863" y="341249"/>
                  </a:lnTo>
                  <a:lnTo>
                    <a:pt x="808863" y="256031"/>
                  </a:lnTo>
                  <a:lnTo>
                    <a:pt x="0" y="256031"/>
                  </a:lnTo>
                  <a:lnTo>
                    <a:pt x="0" y="85343"/>
                  </a:lnTo>
                  <a:close/>
                </a:path>
              </a:pathLst>
            </a:custGeom>
            <a:ln w="25400">
              <a:solidFill>
                <a:srgbClr val="BA6025"/>
              </a:solidFill>
            </a:ln>
          </p:spPr>
          <p:txBody>
            <a:bodyPr wrap="square" lIns="0" tIns="0" rIns="0" bIns="0" rtlCol="0"/>
            <a:lstStyle/>
            <a:p/>
          </p:txBody>
        </p:sp>
        <p:sp>
          <p:nvSpPr>
            <p:cNvPr id="15" name="object 15"/>
            <p:cNvSpPr/>
            <p:nvPr/>
          </p:nvSpPr>
          <p:spPr>
            <a:xfrm>
              <a:off x="2051684" y="3942841"/>
              <a:ext cx="979805" cy="341630"/>
            </a:xfrm>
            <a:custGeom>
              <a:avLst/>
              <a:gdLst/>
              <a:ahLst/>
              <a:cxnLst/>
              <a:rect l="l" t="t" r="r" b="b"/>
              <a:pathLst>
                <a:path w="979805" h="341629">
                  <a:moveTo>
                    <a:pt x="808863" y="0"/>
                  </a:moveTo>
                  <a:lnTo>
                    <a:pt x="808863" y="85343"/>
                  </a:lnTo>
                  <a:lnTo>
                    <a:pt x="0" y="85343"/>
                  </a:lnTo>
                  <a:lnTo>
                    <a:pt x="0" y="256031"/>
                  </a:lnTo>
                  <a:lnTo>
                    <a:pt x="808863" y="256031"/>
                  </a:lnTo>
                  <a:lnTo>
                    <a:pt x="808863" y="341375"/>
                  </a:lnTo>
                  <a:lnTo>
                    <a:pt x="979551" y="170687"/>
                  </a:lnTo>
                  <a:lnTo>
                    <a:pt x="808863" y="0"/>
                  </a:lnTo>
                  <a:close/>
                </a:path>
              </a:pathLst>
            </a:custGeom>
            <a:solidFill>
              <a:srgbClr val="FD8537"/>
            </a:solidFill>
          </p:spPr>
          <p:txBody>
            <a:bodyPr wrap="square" lIns="0" tIns="0" rIns="0" bIns="0" rtlCol="0"/>
            <a:lstStyle/>
            <a:p/>
          </p:txBody>
        </p:sp>
        <p:sp>
          <p:nvSpPr>
            <p:cNvPr id="16" name="object 16"/>
            <p:cNvSpPr/>
            <p:nvPr/>
          </p:nvSpPr>
          <p:spPr>
            <a:xfrm>
              <a:off x="2051684" y="3942841"/>
              <a:ext cx="979805" cy="341630"/>
            </a:xfrm>
            <a:custGeom>
              <a:avLst/>
              <a:gdLst/>
              <a:ahLst/>
              <a:cxnLst/>
              <a:rect l="l" t="t" r="r" b="b"/>
              <a:pathLst>
                <a:path w="979805" h="341629">
                  <a:moveTo>
                    <a:pt x="0" y="85343"/>
                  </a:moveTo>
                  <a:lnTo>
                    <a:pt x="808863" y="85343"/>
                  </a:lnTo>
                  <a:lnTo>
                    <a:pt x="808863" y="0"/>
                  </a:lnTo>
                  <a:lnTo>
                    <a:pt x="979551" y="170687"/>
                  </a:lnTo>
                  <a:lnTo>
                    <a:pt x="808863" y="341375"/>
                  </a:lnTo>
                  <a:lnTo>
                    <a:pt x="808863" y="256031"/>
                  </a:lnTo>
                  <a:lnTo>
                    <a:pt x="0" y="256031"/>
                  </a:lnTo>
                  <a:lnTo>
                    <a:pt x="0" y="85343"/>
                  </a:lnTo>
                  <a:close/>
                </a:path>
              </a:pathLst>
            </a:custGeom>
            <a:ln w="25400">
              <a:solidFill>
                <a:srgbClr val="BA6025"/>
              </a:solidFill>
            </a:ln>
          </p:spPr>
          <p:txBody>
            <a:bodyPr wrap="square" lIns="0" tIns="0" rIns="0" bIns="0" rtlCol="0"/>
            <a:lstStyle/>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6616700" cy="1628775"/>
          </a:xfrm>
          <a:prstGeom prst="rect">
            <a:avLst/>
          </a:prstGeom>
        </p:spPr>
      </p:pic>
      <p:sp>
        <p:nvSpPr>
          <p:cNvPr id="3" name="object 3"/>
          <p:cNvSpPr txBox="1">
            <a:spLocks noGrp="1"/>
          </p:cNvSpPr>
          <p:nvPr>
            <p:ph type="title"/>
          </p:nvPr>
        </p:nvSpPr>
        <p:spPr>
          <a:xfrm>
            <a:off x="1876425" y="1593849"/>
            <a:ext cx="4878070" cy="635000"/>
          </a:xfrm>
          <a:prstGeom prst="rect">
            <a:avLst/>
          </a:prstGeom>
        </p:spPr>
        <p:txBody>
          <a:bodyPr vert="horz" wrap="square" lIns="0" tIns="12065" rIns="0" bIns="0" rtlCol="0">
            <a:spAutoFit/>
          </a:bodyPr>
          <a:lstStyle/>
          <a:p>
            <a:pPr marL="12700">
              <a:lnSpc>
                <a:spcPct val="100000"/>
              </a:lnSpc>
              <a:spcBef>
                <a:spcPts val="95"/>
              </a:spcBef>
            </a:pPr>
            <a:r>
              <a:rPr b="1" spc="-5" dirty="0">
                <a:latin typeface="Palatino Linotype" panose="02040502050505030304"/>
                <a:cs typeface="Palatino Linotype" panose="02040502050505030304"/>
              </a:rPr>
              <a:t>Meslek</a:t>
            </a:r>
            <a:r>
              <a:rPr b="1" spc="-20" dirty="0">
                <a:latin typeface="Palatino Linotype" panose="02040502050505030304"/>
                <a:cs typeface="Palatino Linotype" panose="02040502050505030304"/>
              </a:rPr>
              <a:t> </a:t>
            </a:r>
            <a:r>
              <a:rPr b="1" spc="-5" dirty="0">
                <a:latin typeface="Palatino Linotype" panose="02040502050505030304"/>
                <a:cs typeface="Palatino Linotype" panose="02040502050505030304"/>
              </a:rPr>
              <a:t>Seçim</a:t>
            </a:r>
            <a:r>
              <a:rPr b="1" spc="-10" dirty="0">
                <a:latin typeface="Palatino Linotype" panose="02040502050505030304"/>
                <a:cs typeface="Palatino Linotype" panose="02040502050505030304"/>
              </a:rPr>
              <a:t> </a:t>
            </a:r>
            <a:r>
              <a:rPr b="1" spc="-5" dirty="0">
                <a:latin typeface="Palatino Linotype" panose="02040502050505030304"/>
                <a:cs typeface="Palatino Linotype" panose="02040502050505030304"/>
              </a:rPr>
              <a:t>Süreci</a:t>
            </a:r>
            <a:endParaRPr b="1" spc="-5" dirty="0">
              <a:latin typeface="Palatino Linotype" panose="02040502050505030304"/>
              <a:cs typeface="Palatino Linotype" panose="02040502050505030304"/>
            </a:endParaRPr>
          </a:p>
        </p:txBody>
      </p:sp>
      <p:sp>
        <p:nvSpPr>
          <p:cNvPr id="4" name="object 4"/>
          <p:cNvSpPr txBox="1"/>
          <p:nvPr/>
        </p:nvSpPr>
        <p:spPr>
          <a:xfrm>
            <a:off x="690473" y="2500629"/>
            <a:ext cx="7385050" cy="3866515"/>
          </a:xfrm>
          <a:prstGeom prst="rect">
            <a:avLst/>
          </a:prstGeom>
        </p:spPr>
        <p:txBody>
          <a:bodyPr vert="horz" wrap="square" lIns="0" tIns="12065" rIns="0" bIns="0" rtlCol="0">
            <a:spAutoFit/>
          </a:bodyPr>
          <a:lstStyle/>
          <a:p>
            <a:pPr marL="12700" marR="5080" indent="444500">
              <a:lnSpc>
                <a:spcPct val="100000"/>
              </a:lnSpc>
              <a:spcBef>
                <a:spcPts val="95"/>
              </a:spcBef>
            </a:pPr>
            <a:r>
              <a:rPr sz="2800" spc="65" dirty="0">
                <a:latin typeface="Cambria" panose="02040503050406030204"/>
                <a:cs typeface="Cambria" panose="02040503050406030204"/>
              </a:rPr>
              <a:t>Mesleki</a:t>
            </a:r>
            <a:r>
              <a:rPr sz="2800" spc="70" dirty="0">
                <a:latin typeface="Cambria" panose="02040503050406030204"/>
                <a:cs typeface="Cambria" panose="02040503050406030204"/>
              </a:rPr>
              <a:t> </a:t>
            </a:r>
            <a:r>
              <a:rPr sz="2800" spc="25" dirty="0">
                <a:latin typeface="Cambria" panose="02040503050406030204"/>
                <a:cs typeface="Cambria" panose="02040503050406030204"/>
              </a:rPr>
              <a:t>seçim</a:t>
            </a:r>
            <a:r>
              <a:rPr sz="2800" spc="80" dirty="0">
                <a:latin typeface="Cambria" panose="02040503050406030204"/>
                <a:cs typeface="Cambria" panose="02040503050406030204"/>
              </a:rPr>
              <a:t> </a:t>
            </a:r>
            <a:r>
              <a:rPr sz="2800" spc="25" dirty="0">
                <a:latin typeface="Cambria" panose="02040503050406030204"/>
                <a:cs typeface="Cambria" panose="02040503050406030204"/>
              </a:rPr>
              <a:t>süreci,</a:t>
            </a:r>
            <a:r>
              <a:rPr sz="2800" spc="65" dirty="0">
                <a:latin typeface="Cambria" panose="02040503050406030204"/>
                <a:cs typeface="Cambria" panose="02040503050406030204"/>
              </a:rPr>
              <a:t> </a:t>
            </a:r>
            <a:r>
              <a:rPr sz="2800" spc="50" dirty="0">
                <a:latin typeface="Cambria" panose="02040503050406030204"/>
                <a:cs typeface="Cambria" panose="02040503050406030204"/>
              </a:rPr>
              <a:t>çocuklukta</a:t>
            </a:r>
            <a:r>
              <a:rPr sz="2800" spc="80" dirty="0">
                <a:latin typeface="Cambria" panose="02040503050406030204"/>
                <a:cs typeface="Cambria" panose="02040503050406030204"/>
              </a:rPr>
              <a:t> </a:t>
            </a:r>
            <a:r>
              <a:rPr sz="2800" spc="-5" dirty="0">
                <a:latin typeface="Cambria" panose="02040503050406030204"/>
                <a:cs typeface="Cambria" panose="02040503050406030204"/>
              </a:rPr>
              <a:t>bir</a:t>
            </a:r>
            <a:r>
              <a:rPr sz="2800" spc="80" dirty="0">
                <a:latin typeface="Cambria" panose="02040503050406030204"/>
                <a:cs typeface="Cambria" panose="02040503050406030204"/>
              </a:rPr>
              <a:t> </a:t>
            </a:r>
            <a:r>
              <a:rPr sz="2800" spc="35" dirty="0">
                <a:latin typeface="Cambria" panose="02040503050406030204"/>
                <a:cs typeface="Cambria" panose="02040503050406030204"/>
              </a:rPr>
              <a:t>meslek </a:t>
            </a:r>
            <a:r>
              <a:rPr sz="2800" spc="-600" dirty="0">
                <a:latin typeface="Cambria" panose="02040503050406030204"/>
                <a:cs typeface="Cambria" panose="02040503050406030204"/>
              </a:rPr>
              <a:t> </a:t>
            </a:r>
            <a:r>
              <a:rPr sz="2800" spc="40" dirty="0">
                <a:latin typeface="Cambria" panose="02040503050406030204"/>
                <a:cs typeface="Cambria" panose="02040503050406030204"/>
              </a:rPr>
              <a:t>fikrinin</a:t>
            </a:r>
            <a:r>
              <a:rPr sz="2800" spc="50" dirty="0">
                <a:latin typeface="Cambria" panose="02040503050406030204"/>
                <a:cs typeface="Cambria" panose="02040503050406030204"/>
              </a:rPr>
              <a:t> </a:t>
            </a:r>
            <a:r>
              <a:rPr sz="2800" spc="70" dirty="0">
                <a:latin typeface="Cambria" panose="02040503050406030204"/>
                <a:cs typeface="Cambria" panose="02040503050406030204"/>
              </a:rPr>
              <a:t>oluşmaya</a:t>
            </a:r>
            <a:r>
              <a:rPr sz="2800" spc="75" dirty="0">
                <a:latin typeface="Cambria" panose="02040503050406030204"/>
                <a:cs typeface="Cambria" panose="02040503050406030204"/>
              </a:rPr>
              <a:t> </a:t>
            </a:r>
            <a:r>
              <a:rPr sz="2800" spc="50" dirty="0">
                <a:latin typeface="Cambria" panose="02040503050406030204"/>
                <a:cs typeface="Cambria" panose="02040503050406030204"/>
              </a:rPr>
              <a:t>başlamasından,</a:t>
            </a:r>
            <a:r>
              <a:rPr sz="2800" spc="60" dirty="0">
                <a:latin typeface="Cambria" panose="02040503050406030204"/>
                <a:cs typeface="Cambria" panose="02040503050406030204"/>
              </a:rPr>
              <a:t> </a:t>
            </a:r>
            <a:r>
              <a:rPr sz="2800" spc="30" dirty="0">
                <a:latin typeface="Cambria" panose="02040503050406030204"/>
                <a:cs typeface="Cambria" panose="02040503050406030204"/>
              </a:rPr>
              <a:t>yetişkinlikte </a:t>
            </a:r>
            <a:r>
              <a:rPr sz="2800" spc="-605" dirty="0">
                <a:latin typeface="Cambria" panose="02040503050406030204"/>
                <a:cs typeface="Cambria" panose="02040503050406030204"/>
              </a:rPr>
              <a:t> </a:t>
            </a:r>
            <a:r>
              <a:rPr sz="2800" spc="-5" dirty="0">
                <a:latin typeface="Cambria" panose="02040503050406030204"/>
                <a:cs typeface="Cambria" panose="02040503050406030204"/>
              </a:rPr>
              <a:t>bir</a:t>
            </a:r>
            <a:r>
              <a:rPr sz="2800" spc="75" dirty="0">
                <a:latin typeface="Cambria" panose="02040503050406030204"/>
                <a:cs typeface="Cambria" panose="02040503050406030204"/>
              </a:rPr>
              <a:t> </a:t>
            </a:r>
            <a:r>
              <a:rPr sz="2800" spc="35" dirty="0">
                <a:latin typeface="Cambria" panose="02040503050406030204"/>
                <a:cs typeface="Cambria" panose="02040503050406030204"/>
              </a:rPr>
              <a:t>meslek</a:t>
            </a:r>
            <a:r>
              <a:rPr sz="2800" spc="65" dirty="0">
                <a:latin typeface="Cambria" panose="02040503050406030204"/>
                <a:cs typeface="Cambria" panose="02040503050406030204"/>
              </a:rPr>
              <a:t> </a:t>
            </a:r>
            <a:r>
              <a:rPr sz="2800" spc="30" dirty="0">
                <a:latin typeface="Cambria" panose="02040503050406030204"/>
                <a:cs typeface="Cambria" panose="02040503050406030204"/>
              </a:rPr>
              <a:t>sahibi</a:t>
            </a:r>
            <a:r>
              <a:rPr sz="2800" spc="70" dirty="0">
                <a:latin typeface="Cambria" panose="02040503050406030204"/>
                <a:cs typeface="Cambria" panose="02040503050406030204"/>
              </a:rPr>
              <a:t> olmaya</a:t>
            </a:r>
            <a:r>
              <a:rPr sz="2800" spc="85" dirty="0">
                <a:latin typeface="Cambria" panose="02040503050406030204"/>
                <a:cs typeface="Cambria" panose="02040503050406030204"/>
              </a:rPr>
              <a:t> </a:t>
            </a:r>
            <a:r>
              <a:rPr sz="2800" spc="70" dirty="0">
                <a:latin typeface="Cambria" panose="02040503050406030204"/>
                <a:cs typeface="Cambria" panose="02040503050406030204"/>
              </a:rPr>
              <a:t>ve</a:t>
            </a:r>
            <a:r>
              <a:rPr sz="2800" spc="75" dirty="0">
                <a:latin typeface="Cambria" panose="02040503050406030204"/>
                <a:cs typeface="Cambria" panose="02040503050406030204"/>
              </a:rPr>
              <a:t> </a:t>
            </a:r>
            <a:r>
              <a:rPr sz="2800" spc="80" dirty="0">
                <a:latin typeface="Cambria" panose="02040503050406030204"/>
                <a:cs typeface="Cambria" panose="02040503050406030204"/>
              </a:rPr>
              <a:t>onu </a:t>
            </a:r>
            <a:r>
              <a:rPr sz="2800" dirty="0">
                <a:latin typeface="Cambria" panose="02040503050406030204"/>
                <a:cs typeface="Cambria" panose="02040503050406030204"/>
              </a:rPr>
              <a:t>icra</a:t>
            </a:r>
            <a:r>
              <a:rPr sz="2800" spc="60" dirty="0">
                <a:latin typeface="Cambria" panose="02040503050406030204"/>
                <a:cs typeface="Cambria" panose="02040503050406030204"/>
              </a:rPr>
              <a:t> </a:t>
            </a:r>
            <a:r>
              <a:rPr sz="2800" spc="30" dirty="0">
                <a:latin typeface="Cambria" panose="02040503050406030204"/>
                <a:cs typeface="Cambria" panose="02040503050406030204"/>
              </a:rPr>
              <a:t>etmeye </a:t>
            </a:r>
            <a:r>
              <a:rPr sz="2800" spc="35" dirty="0">
                <a:latin typeface="Cambria" panose="02040503050406030204"/>
                <a:cs typeface="Cambria" panose="02040503050406030204"/>
              </a:rPr>
              <a:t> </a:t>
            </a:r>
            <a:r>
              <a:rPr sz="2800" spc="45" dirty="0">
                <a:latin typeface="Cambria" panose="02040503050406030204"/>
                <a:cs typeface="Cambria" panose="02040503050406030204"/>
              </a:rPr>
              <a:t>kadar</a:t>
            </a:r>
            <a:r>
              <a:rPr sz="2800" spc="75" dirty="0">
                <a:latin typeface="Cambria" panose="02040503050406030204"/>
                <a:cs typeface="Cambria" panose="02040503050406030204"/>
              </a:rPr>
              <a:t> uzanan</a:t>
            </a:r>
            <a:r>
              <a:rPr sz="2800" spc="60" dirty="0">
                <a:latin typeface="Cambria" panose="02040503050406030204"/>
                <a:cs typeface="Cambria" panose="02040503050406030204"/>
              </a:rPr>
              <a:t> </a:t>
            </a:r>
            <a:r>
              <a:rPr sz="2800" spc="55" dirty="0">
                <a:latin typeface="Cambria" panose="02040503050406030204"/>
                <a:cs typeface="Cambria" panose="02040503050406030204"/>
              </a:rPr>
              <a:t>gelişim</a:t>
            </a:r>
            <a:r>
              <a:rPr sz="2800" spc="65" dirty="0">
                <a:latin typeface="Cambria" panose="02040503050406030204"/>
                <a:cs typeface="Cambria" panose="02040503050406030204"/>
              </a:rPr>
              <a:t> </a:t>
            </a:r>
            <a:r>
              <a:rPr sz="2800" spc="15" dirty="0">
                <a:latin typeface="Cambria" panose="02040503050406030204"/>
                <a:cs typeface="Cambria" panose="02040503050406030204"/>
              </a:rPr>
              <a:t>evrelerini</a:t>
            </a:r>
            <a:r>
              <a:rPr sz="2800" spc="45" dirty="0">
                <a:latin typeface="Cambria" panose="02040503050406030204"/>
                <a:cs typeface="Cambria" panose="02040503050406030204"/>
              </a:rPr>
              <a:t> </a:t>
            </a:r>
            <a:r>
              <a:rPr sz="2800" spc="40" dirty="0">
                <a:latin typeface="Cambria" panose="02040503050406030204"/>
                <a:cs typeface="Cambria" panose="02040503050406030204"/>
              </a:rPr>
              <a:t>kapsar.</a:t>
            </a:r>
            <a:r>
              <a:rPr sz="2800" spc="90" dirty="0">
                <a:latin typeface="Cambria" panose="02040503050406030204"/>
                <a:cs typeface="Cambria" panose="02040503050406030204"/>
              </a:rPr>
              <a:t> </a:t>
            </a:r>
            <a:r>
              <a:rPr sz="2800" spc="65" dirty="0">
                <a:latin typeface="Cambria" panose="02040503050406030204"/>
                <a:cs typeface="Cambria" panose="02040503050406030204"/>
              </a:rPr>
              <a:t>Bu </a:t>
            </a:r>
            <a:r>
              <a:rPr sz="2800" spc="70" dirty="0">
                <a:latin typeface="Cambria" panose="02040503050406030204"/>
                <a:cs typeface="Cambria" panose="02040503050406030204"/>
              </a:rPr>
              <a:t> </a:t>
            </a:r>
            <a:r>
              <a:rPr sz="2800" spc="-5" dirty="0">
                <a:latin typeface="Cambria" panose="02040503050406030204"/>
                <a:cs typeface="Cambria" panose="02040503050406030204"/>
              </a:rPr>
              <a:t>evreler:</a:t>
            </a:r>
            <a:endParaRPr sz="2800">
              <a:latin typeface="Cambria" panose="02040503050406030204"/>
              <a:cs typeface="Cambria" panose="02040503050406030204"/>
            </a:endParaRPr>
          </a:p>
          <a:p>
            <a:pPr marL="12700" marR="1170305">
              <a:lnSpc>
                <a:spcPct val="100000"/>
              </a:lnSpc>
              <a:spcBef>
                <a:spcPts val="5"/>
              </a:spcBef>
              <a:buAutoNum type="arabicParenR"/>
              <a:tabLst>
                <a:tab pos="398780" algn="l"/>
              </a:tabLst>
            </a:pPr>
            <a:r>
              <a:rPr sz="2800" spc="135" dirty="0">
                <a:latin typeface="Cambria" panose="02040503050406030204"/>
                <a:cs typeface="Cambria" panose="02040503050406030204"/>
              </a:rPr>
              <a:t>Çocuğun</a:t>
            </a:r>
            <a:r>
              <a:rPr sz="2800" spc="90" dirty="0">
                <a:latin typeface="Cambria" panose="02040503050406030204"/>
                <a:cs typeface="Cambria" panose="02040503050406030204"/>
              </a:rPr>
              <a:t> </a:t>
            </a:r>
            <a:r>
              <a:rPr sz="2800" spc="30" dirty="0">
                <a:latin typeface="Cambria" panose="02040503050406030204"/>
                <a:cs typeface="Cambria" panose="02040503050406030204"/>
              </a:rPr>
              <a:t>çevresindeki</a:t>
            </a:r>
            <a:r>
              <a:rPr sz="2800" spc="75" dirty="0">
                <a:latin typeface="Cambria" panose="02040503050406030204"/>
                <a:cs typeface="Cambria" panose="02040503050406030204"/>
              </a:rPr>
              <a:t> </a:t>
            </a:r>
            <a:r>
              <a:rPr sz="2800" spc="20" dirty="0">
                <a:latin typeface="Cambria" panose="02040503050406030204"/>
                <a:cs typeface="Cambria" panose="02040503050406030204"/>
              </a:rPr>
              <a:t>kişilerin</a:t>
            </a:r>
            <a:r>
              <a:rPr sz="2800" spc="60" dirty="0">
                <a:latin typeface="Cambria" panose="02040503050406030204"/>
                <a:cs typeface="Cambria" panose="02040503050406030204"/>
              </a:rPr>
              <a:t> </a:t>
            </a:r>
            <a:r>
              <a:rPr sz="2800" spc="35" dirty="0">
                <a:latin typeface="Cambria" panose="02040503050406030204"/>
                <a:cs typeface="Cambria" panose="02040503050406030204"/>
              </a:rPr>
              <a:t>farklı </a:t>
            </a:r>
            <a:r>
              <a:rPr sz="2800" spc="-600" dirty="0">
                <a:latin typeface="Cambria" panose="02040503050406030204"/>
                <a:cs typeface="Cambria" panose="02040503050406030204"/>
              </a:rPr>
              <a:t> </a:t>
            </a:r>
            <a:r>
              <a:rPr sz="2800" spc="20" dirty="0">
                <a:latin typeface="Cambria" panose="02040503050406030204"/>
                <a:cs typeface="Cambria" panose="02040503050406030204"/>
              </a:rPr>
              <a:t>meslekleri</a:t>
            </a:r>
            <a:r>
              <a:rPr sz="2800" spc="55" dirty="0">
                <a:latin typeface="Cambria" panose="02040503050406030204"/>
                <a:cs typeface="Cambria" panose="02040503050406030204"/>
              </a:rPr>
              <a:t> </a:t>
            </a:r>
            <a:r>
              <a:rPr sz="2800" spc="110" dirty="0">
                <a:latin typeface="Cambria" panose="02040503050406030204"/>
                <a:cs typeface="Cambria" panose="02040503050406030204"/>
              </a:rPr>
              <a:t>olduğunu</a:t>
            </a:r>
            <a:r>
              <a:rPr sz="2800" spc="75" dirty="0">
                <a:latin typeface="Cambria" panose="02040503050406030204"/>
                <a:cs typeface="Cambria" panose="02040503050406030204"/>
              </a:rPr>
              <a:t> </a:t>
            </a:r>
            <a:r>
              <a:rPr sz="2800" spc="35" dirty="0">
                <a:latin typeface="Cambria" panose="02040503050406030204"/>
                <a:cs typeface="Cambria" panose="02040503050406030204"/>
              </a:rPr>
              <a:t>fark</a:t>
            </a:r>
            <a:r>
              <a:rPr sz="2800" spc="80" dirty="0">
                <a:latin typeface="Cambria" panose="02040503050406030204"/>
                <a:cs typeface="Cambria" panose="02040503050406030204"/>
              </a:rPr>
              <a:t> </a:t>
            </a:r>
            <a:r>
              <a:rPr sz="2800" spc="25" dirty="0">
                <a:latin typeface="Cambria" panose="02040503050406030204"/>
                <a:cs typeface="Cambria" panose="02040503050406030204"/>
              </a:rPr>
              <a:t>etmesi,</a:t>
            </a:r>
            <a:endParaRPr sz="2800">
              <a:latin typeface="Cambria" panose="02040503050406030204"/>
              <a:cs typeface="Cambria" panose="02040503050406030204"/>
            </a:endParaRPr>
          </a:p>
          <a:p>
            <a:pPr marL="12700" marR="1212850">
              <a:lnSpc>
                <a:spcPct val="100000"/>
              </a:lnSpc>
              <a:buAutoNum type="arabicParenR"/>
              <a:tabLst>
                <a:tab pos="398780" algn="l"/>
              </a:tabLst>
            </a:pPr>
            <a:r>
              <a:rPr sz="2800" spc="40" dirty="0">
                <a:latin typeface="Cambria" panose="02040503050406030204"/>
                <a:cs typeface="Cambria" panose="02040503050406030204"/>
              </a:rPr>
              <a:t>Meslekleri</a:t>
            </a:r>
            <a:r>
              <a:rPr sz="2800" spc="65" dirty="0">
                <a:latin typeface="Cambria" panose="02040503050406030204"/>
                <a:cs typeface="Cambria" panose="02040503050406030204"/>
              </a:rPr>
              <a:t> </a:t>
            </a:r>
            <a:r>
              <a:rPr sz="2800" spc="30" dirty="0">
                <a:latin typeface="Cambria" panose="02040503050406030204"/>
                <a:cs typeface="Cambria" panose="02040503050406030204"/>
              </a:rPr>
              <a:t>incelemesi,</a:t>
            </a:r>
            <a:r>
              <a:rPr sz="2800" spc="55" dirty="0">
                <a:latin typeface="Cambria" panose="02040503050406030204"/>
                <a:cs typeface="Cambria" panose="02040503050406030204"/>
              </a:rPr>
              <a:t> </a:t>
            </a:r>
            <a:r>
              <a:rPr sz="2800" spc="10" dirty="0">
                <a:latin typeface="Cambria" panose="02040503050406030204"/>
                <a:cs typeface="Cambria" panose="02040503050406030204"/>
              </a:rPr>
              <a:t>araştırması</a:t>
            </a:r>
            <a:r>
              <a:rPr sz="2800" spc="60" dirty="0">
                <a:latin typeface="Cambria" panose="02040503050406030204"/>
                <a:cs typeface="Cambria" panose="02040503050406030204"/>
              </a:rPr>
              <a:t> </a:t>
            </a:r>
            <a:r>
              <a:rPr sz="2800" spc="70" dirty="0">
                <a:latin typeface="Cambria" panose="02040503050406030204"/>
                <a:cs typeface="Cambria" panose="02040503050406030204"/>
              </a:rPr>
              <a:t>ve </a:t>
            </a:r>
            <a:r>
              <a:rPr sz="2800" spc="-605" dirty="0">
                <a:latin typeface="Cambria" panose="02040503050406030204"/>
                <a:cs typeface="Cambria" panose="02040503050406030204"/>
              </a:rPr>
              <a:t> </a:t>
            </a:r>
            <a:r>
              <a:rPr sz="2800" spc="30" dirty="0">
                <a:latin typeface="Cambria" panose="02040503050406030204"/>
                <a:cs typeface="Cambria" panose="02040503050406030204"/>
              </a:rPr>
              <a:t>keşfetmesi,</a:t>
            </a:r>
            <a:endParaRPr sz="2800">
              <a:latin typeface="Cambria" panose="02040503050406030204"/>
              <a:cs typeface="Cambria" panose="0204050305040603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2371344" y="2191511"/>
            <a:ext cx="4831080" cy="1807464"/>
          </a:xfrm>
          <a:prstGeom prst="rect">
            <a:avLst/>
          </a:prstGeom>
        </p:spPr>
      </p:pic>
      <p:sp>
        <p:nvSpPr>
          <p:cNvPr id="3" name="object 3"/>
          <p:cNvSpPr txBox="1"/>
          <p:nvPr/>
        </p:nvSpPr>
        <p:spPr>
          <a:xfrm>
            <a:off x="435660" y="2716783"/>
            <a:ext cx="8142605" cy="2756535"/>
          </a:xfrm>
          <a:prstGeom prst="rect">
            <a:avLst/>
          </a:prstGeom>
        </p:spPr>
        <p:txBody>
          <a:bodyPr vert="horz" wrap="square" lIns="0" tIns="12065" rIns="0" bIns="0" rtlCol="0">
            <a:spAutoFit/>
          </a:bodyPr>
          <a:lstStyle/>
          <a:p>
            <a:pPr marL="398780" marR="5080" indent="-398780">
              <a:lnSpc>
                <a:spcPct val="100000"/>
              </a:lnSpc>
              <a:spcBef>
                <a:spcPts val="95"/>
              </a:spcBef>
              <a:buAutoNum type="arabicParenR" startAt="3"/>
              <a:tabLst>
                <a:tab pos="398780" algn="l"/>
              </a:tabLst>
            </a:pPr>
            <a:r>
              <a:rPr sz="2800" spc="80" dirty="0">
                <a:latin typeface="Cambria" panose="02040503050406030204"/>
                <a:cs typeface="Cambria" panose="02040503050406030204"/>
              </a:rPr>
              <a:t>Kendini</a:t>
            </a:r>
            <a:r>
              <a:rPr sz="2800" spc="75" dirty="0">
                <a:latin typeface="Cambria" panose="02040503050406030204"/>
                <a:cs typeface="Cambria" panose="02040503050406030204"/>
              </a:rPr>
              <a:t> </a:t>
            </a:r>
            <a:r>
              <a:rPr sz="2800" spc="70" dirty="0">
                <a:latin typeface="Cambria" panose="02040503050406030204"/>
                <a:cs typeface="Cambria" panose="02040503050406030204"/>
              </a:rPr>
              <a:t>ve </a:t>
            </a:r>
            <a:r>
              <a:rPr sz="2800" spc="20" dirty="0">
                <a:latin typeface="Cambria" panose="02040503050406030204"/>
                <a:cs typeface="Cambria" panose="02040503050406030204"/>
              </a:rPr>
              <a:t>meslekleri</a:t>
            </a:r>
            <a:r>
              <a:rPr sz="2800" spc="50" dirty="0">
                <a:latin typeface="Cambria" panose="02040503050406030204"/>
                <a:cs typeface="Cambria" panose="02040503050406030204"/>
              </a:rPr>
              <a:t> </a:t>
            </a:r>
            <a:r>
              <a:rPr sz="2800" spc="45" dirty="0">
                <a:latin typeface="Cambria" panose="02040503050406030204"/>
                <a:cs typeface="Cambria" panose="02040503050406030204"/>
              </a:rPr>
              <a:t>tanıyan</a:t>
            </a:r>
            <a:r>
              <a:rPr sz="2800" spc="50" dirty="0">
                <a:latin typeface="Cambria" panose="02040503050406030204"/>
                <a:cs typeface="Cambria" panose="02040503050406030204"/>
              </a:rPr>
              <a:t> gencin</a:t>
            </a:r>
            <a:r>
              <a:rPr sz="2800" spc="60" dirty="0">
                <a:latin typeface="Cambria" panose="02040503050406030204"/>
                <a:cs typeface="Cambria" panose="02040503050406030204"/>
              </a:rPr>
              <a:t> </a:t>
            </a:r>
            <a:r>
              <a:rPr sz="2800" spc="-5" dirty="0">
                <a:latin typeface="Cambria" panose="02040503050406030204"/>
                <a:cs typeface="Cambria" panose="02040503050406030204"/>
              </a:rPr>
              <a:t>bir</a:t>
            </a:r>
            <a:r>
              <a:rPr sz="2800" spc="75" dirty="0">
                <a:latin typeface="Cambria" panose="02040503050406030204"/>
                <a:cs typeface="Cambria" panose="02040503050406030204"/>
              </a:rPr>
              <a:t> </a:t>
            </a:r>
            <a:r>
              <a:rPr sz="2800" spc="35" dirty="0">
                <a:latin typeface="Cambria" panose="02040503050406030204"/>
                <a:cs typeface="Cambria" panose="02040503050406030204"/>
              </a:rPr>
              <a:t>mesleğe </a:t>
            </a:r>
            <a:r>
              <a:rPr sz="2800" spc="-605" dirty="0">
                <a:latin typeface="Cambria" panose="02040503050406030204"/>
                <a:cs typeface="Cambria" panose="02040503050406030204"/>
              </a:rPr>
              <a:t> </a:t>
            </a:r>
            <a:r>
              <a:rPr sz="2800" spc="5" dirty="0">
                <a:latin typeface="Cambria" panose="02040503050406030204"/>
                <a:cs typeface="Cambria" panose="02040503050406030204"/>
              </a:rPr>
              <a:t>karar</a:t>
            </a:r>
            <a:r>
              <a:rPr sz="2800" spc="65" dirty="0">
                <a:latin typeface="Cambria" panose="02040503050406030204"/>
                <a:cs typeface="Cambria" panose="02040503050406030204"/>
              </a:rPr>
              <a:t> </a:t>
            </a:r>
            <a:r>
              <a:rPr sz="2800" spc="40" dirty="0">
                <a:latin typeface="Cambria" panose="02040503050406030204"/>
                <a:cs typeface="Cambria" panose="02040503050406030204"/>
              </a:rPr>
              <a:t>vermesi,</a:t>
            </a:r>
            <a:endParaRPr sz="2800">
              <a:latin typeface="Cambria" panose="02040503050406030204"/>
              <a:cs typeface="Cambria" panose="02040503050406030204"/>
            </a:endParaRPr>
          </a:p>
          <a:p>
            <a:pPr marL="471170" marR="76835" indent="-471170">
              <a:lnSpc>
                <a:spcPct val="100000"/>
              </a:lnSpc>
              <a:spcBef>
                <a:spcPts val="675"/>
              </a:spcBef>
              <a:buAutoNum type="arabicParenR" startAt="3"/>
              <a:tabLst>
                <a:tab pos="471170" algn="l"/>
              </a:tabLst>
            </a:pPr>
            <a:r>
              <a:rPr sz="2800" spc="25" dirty="0">
                <a:latin typeface="Cambria" panose="02040503050406030204"/>
                <a:cs typeface="Cambria" panose="02040503050406030204"/>
              </a:rPr>
              <a:t>Seçilen</a:t>
            </a:r>
            <a:r>
              <a:rPr sz="2800" spc="70" dirty="0">
                <a:latin typeface="Cambria" panose="02040503050406030204"/>
                <a:cs typeface="Cambria" panose="02040503050406030204"/>
              </a:rPr>
              <a:t> </a:t>
            </a:r>
            <a:r>
              <a:rPr sz="2800" spc="35" dirty="0">
                <a:latin typeface="Cambria" panose="02040503050406030204"/>
                <a:cs typeface="Cambria" panose="02040503050406030204"/>
              </a:rPr>
              <a:t>meslek</a:t>
            </a:r>
            <a:r>
              <a:rPr sz="2800" spc="80" dirty="0">
                <a:latin typeface="Cambria" panose="02040503050406030204"/>
                <a:cs typeface="Cambria" panose="02040503050406030204"/>
              </a:rPr>
              <a:t> </a:t>
            </a:r>
            <a:r>
              <a:rPr sz="2800" spc="30" dirty="0">
                <a:latin typeface="Cambria" panose="02040503050406030204"/>
                <a:cs typeface="Cambria" panose="02040503050406030204"/>
              </a:rPr>
              <a:t>için</a:t>
            </a:r>
            <a:r>
              <a:rPr sz="2800" spc="60" dirty="0">
                <a:latin typeface="Cambria" panose="02040503050406030204"/>
                <a:cs typeface="Cambria" panose="02040503050406030204"/>
              </a:rPr>
              <a:t> </a:t>
            </a:r>
            <a:r>
              <a:rPr sz="2800" spc="50" dirty="0">
                <a:latin typeface="Cambria" panose="02040503050406030204"/>
                <a:cs typeface="Cambria" panose="02040503050406030204"/>
              </a:rPr>
              <a:t>hazırlanması,</a:t>
            </a:r>
            <a:r>
              <a:rPr sz="2800" spc="40" dirty="0">
                <a:latin typeface="Cambria" panose="02040503050406030204"/>
                <a:cs typeface="Cambria" panose="02040503050406030204"/>
              </a:rPr>
              <a:t> </a:t>
            </a:r>
            <a:r>
              <a:rPr sz="2800" spc="30" dirty="0">
                <a:latin typeface="Cambria" panose="02040503050406030204"/>
                <a:cs typeface="Cambria" panose="02040503050406030204"/>
              </a:rPr>
              <a:t>gerekli</a:t>
            </a:r>
            <a:r>
              <a:rPr sz="2800" spc="65" dirty="0">
                <a:latin typeface="Cambria" panose="02040503050406030204"/>
                <a:cs typeface="Cambria" panose="02040503050406030204"/>
              </a:rPr>
              <a:t> </a:t>
            </a:r>
            <a:r>
              <a:rPr sz="2800" spc="60" dirty="0">
                <a:latin typeface="Cambria" panose="02040503050406030204"/>
                <a:cs typeface="Cambria" panose="02040503050406030204"/>
              </a:rPr>
              <a:t>bilgi</a:t>
            </a:r>
            <a:r>
              <a:rPr sz="2800" spc="75" dirty="0">
                <a:latin typeface="Cambria" panose="02040503050406030204"/>
                <a:cs typeface="Cambria" panose="02040503050406030204"/>
              </a:rPr>
              <a:t> </a:t>
            </a:r>
            <a:r>
              <a:rPr sz="2800" spc="70" dirty="0">
                <a:latin typeface="Cambria" panose="02040503050406030204"/>
                <a:cs typeface="Cambria" panose="02040503050406030204"/>
              </a:rPr>
              <a:t>ve </a:t>
            </a:r>
            <a:r>
              <a:rPr sz="2800" spc="-605" dirty="0">
                <a:latin typeface="Cambria" panose="02040503050406030204"/>
                <a:cs typeface="Cambria" panose="02040503050406030204"/>
              </a:rPr>
              <a:t> </a:t>
            </a:r>
            <a:r>
              <a:rPr sz="2800" spc="-10" dirty="0">
                <a:latin typeface="Cambria" panose="02040503050406030204"/>
                <a:cs typeface="Cambria" panose="02040503050406030204"/>
              </a:rPr>
              <a:t>becerileri</a:t>
            </a:r>
            <a:r>
              <a:rPr sz="2800" spc="40" dirty="0">
                <a:latin typeface="Cambria" panose="02040503050406030204"/>
                <a:cs typeface="Cambria" panose="02040503050406030204"/>
              </a:rPr>
              <a:t> </a:t>
            </a:r>
            <a:r>
              <a:rPr sz="2800" spc="55" dirty="0">
                <a:latin typeface="Cambria" panose="02040503050406030204"/>
                <a:cs typeface="Cambria" panose="02040503050406030204"/>
              </a:rPr>
              <a:t>kazanması</a:t>
            </a:r>
            <a:endParaRPr sz="2800">
              <a:latin typeface="Cambria" panose="02040503050406030204"/>
              <a:cs typeface="Cambria" panose="02040503050406030204"/>
            </a:endParaRPr>
          </a:p>
          <a:p>
            <a:pPr marL="477520" marR="85090" indent="-477520">
              <a:lnSpc>
                <a:spcPct val="100000"/>
              </a:lnSpc>
              <a:spcBef>
                <a:spcPts val="670"/>
              </a:spcBef>
              <a:buAutoNum type="arabicParenR" startAt="3"/>
              <a:tabLst>
                <a:tab pos="477520" algn="l"/>
              </a:tabLst>
            </a:pPr>
            <a:r>
              <a:rPr sz="2800" spc="35" dirty="0">
                <a:latin typeface="Cambria" panose="02040503050406030204"/>
                <a:cs typeface="Cambria" panose="02040503050406030204"/>
              </a:rPr>
              <a:t>Seçtiği</a:t>
            </a:r>
            <a:r>
              <a:rPr sz="2800" spc="85" dirty="0">
                <a:latin typeface="Cambria" panose="02040503050406030204"/>
                <a:cs typeface="Cambria" panose="02040503050406030204"/>
              </a:rPr>
              <a:t> </a:t>
            </a:r>
            <a:r>
              <a:rPr sz="2800" spc="70" dirty="0">
                <a:latin typeface="Cambria" panose="02040503050406030204"/>
                <a:cs typeface="Cambria" panose="02040503050406030204"/>
              </a:rPr>
              <a:t>ve</a:t>
            </a:r>
            <a:r>
              <a:rPr sz="2800" spc="80" dirty="0">
                <a:latin typeface="Cambria" panose="02040503050406030204"/>
                <a:cs typeface="Cambria" panose="02040503050406030204"/>
              </a:rPr>
              <a:t> </a:t>
            </a:r>
            <a:r>
              <a:rPr sz="2800" spc="30" dirty="0">
                <a:latin typeface="Cambria" panose="02040503050406030204"/>
                <a:cs typeface="Cambria" panose="02040503050406030204"/>
              </a:rPr>
              <a:t>gerekli</a:t>
            </a:r>
            <a:r>
              <a:rPr sz="2800" spc="50" dirty="0">
                <a:latin typeface="Cambria" panose="02040503050406030204"/>
                <a:cs typeface="Cambria" panose="02040503050406030204"/>
              </a:rPr>
              <a:t> </a:t>
            </a:r>
            <a:r>
              <a:rPr sz="2800" spc="35" dirty="0">
                <a:latin typeface="Cambria" panose="02040503050406030204"/>
                <a:cs typeface="Cambria" panose="02040503050406030204"/>
              </a:rPr>
              <a:t>hazırlıkları</a:t>
            </a:r>
            <a:r>
              <a:rPr sz="2800" spc="45" dirty="0">
                <a:latin typeface="Cambria" panose="02040503050406030204"/>
                <a:cs typeface="Cambria" panose="02040503050406030204"/>
              </a:rPr>
              <a:t> </a:t>
            </a:r>
            <a:r>
              <a:rPr sz="2800" spc="65" dirty="0">
                <a:latin typeface="Cambria" panose="02040503050406030204"/>
                <a:cs typeface="Cambria" panose="02040503050406030204"/>
              </a:rPr>
              <a:t>yaptığı</a:t>
            </a:r>
            <a:r>
              <a:rPr sz="2800" spc="85" dirty="0">
                <a:latin typeface="Cambria" panose="02040503050406030204"/>
                <a:cs typeface="Cambria" panose="02040503050406030204"/>
              </a:rPr>
              <a:t> </a:t>
            </a:r>
            <a:r>
              <a:rPr sz="2800" spc="50" dirty="0">
                <a:latin typeface="Cambria" panose="02040503050406030204"/>
                <a:cs typeface="Cambria" panose="02040503050406030204"/>
              </a:rPr>
              <a:t>mesleğinde </a:t>
            </a:r>
            <a:r>
              <a:rPr sz="2800" spc="-605" dirty="0">
                <a:latin typeface="Cambria" panose="02040503050406030204"/>
                <a:cs typeface="Cambria" panose="02040503050406030204"/>
              </a:rPr>
              <a:t> </a:t>
            </a:r>
            <a:r>
              <a:rPr sz="2800" spc="-5" dirty="0">
                <a:latin typeface="Cambria" panose="02040503050406030204"/>
                <a:cs typeface="Cambria" panose="02040503050406030204"/>
              </a:rPr>
              <a:t>bir</a:t>
            </a:r>
            <a:r>
              <a:rPr sz="2800" spc="75" dirty="0">
                <a:latin typeface="Cambria" panose="02040503050406030204"/>
                <a:cs typeface="Cambria" panose="02040503050406030204"/>
              </a:rPr>
              <a:t> </a:t>
            </a:r>
            <a:r>
              <a:rPr sz="2800" spc="-10" dirty="0">
                <a:latin typeface="Cambria" panose="02040503050406030204"/>
                <a:cs typeface="Cambria" panose="02040503050406030204"/>
              </a:rPr>
              <a:t>işe</a:t>
            </a:r>
            <a:r>
              <a:rPr sz="2800" spc="70" dirty="0">
                <a:latin typeface="Cambria" panose="02040503050406030204"/>
                <a:cs typeface="Cambria" panose="02040503050406030204"/>
              </a:rPr>
              <a:t> </a:t>
            </a:r>
            <a:r>
              <a:rPr sz="2800" spc="30" dirty="0">
                <a:latin typeface="Cambria" panose="02040503050406030204"/>
                <a:cs typeface="Cambria" panose="02040503050406030204"/>
              </a:rPr>
              <a:t>yerleşmesidir.</a:t>
            </a:r>
            <a:endParaRPr sz="2800">
              <a:latin typeface="Cambria" panose="02040503050406030204"/>
              <a:cs typeface="Cambria" panose="0204050305040603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78176" y="1692605"/>
            <a:ext cx="4458970" cy="574675"/>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922122"/>
                </a:solidFill>
                <a:latin typeface="Arial Black" panose="020B0A04020102020204"/>
                <a:cs typeface="Arial Black" panose="020B0A04020102020204"/>
              </a:rPr>
              <a:t>Kendimizi</a:t>
            </a:r>
            <a:r>
              <a:rPr sz="3600" spc="-85" dirty="0">
                <a:solidFill>
                  <a:srgbClr val="922122"/>
                </a:solidFill>
                <a:latin typeface="Arial Black" panose="020B0A04020102020204"/>
                <a:cs typeface="Arial Black" panose="020B0A04020102020204"/>
              </a:rPr>
              <a:t> </a:t>
            </a:r>
            <a:r>
              <a:rPr sz="3600" spc="-30" dirty="0">
                <a:solidFill>
                  <a:srgbClr val="922122"/>
                </a:solidFill>
                <a:latin typeface="Arial Black" panose="020B0A04020102020204"/>
                <a:cs typeface="Arial Black" panose="020B0A04020102020204"/>
              </a:rPr>
              <a:t>Tanıma</a:t>
            </a:r>
            <a:endParaRPr sz="3600">
              <a:latin typeface="Arial Black" panose="020B0A04020102020204"/>
              <a:cs typeface="Arial Black" panose="020B0A04020102020204"/>
            </a:endParaRPr>
          </a:p>
        </p:txBody>
      </p:sp>
      <p:grpSp>
        <p:nvGrpSpPr>
          <p:cNvPr id="3" name="object 3"/>
          <p:cNvGrpSpPr/>
          <p:nvPr/>
        </p:nvGrpSpPr>
        <p:grpSpPr>
          <a:xfrm>
            <a:off x="310832" y="2551938"/>
            <a:ext cx="8620125" cy="3570604"/>
            <a:chOff x="310832" y="2551938"/>
            <a:chExt cx="8620125" cy="3570604"/>
          </a:xfrm>
        </p:grpSpPr>
        <p:pic>
          <p:nvPicPr>
            <p:cNvPr id="4" name="object 4"/>
            <p:cNvPicPr/>
            <p:nvPr/>
          </p:nvPicPr>
          <p:blipFill>
            <a:blip r:embed="rId1" cstate="print"/>
            <a:stretch>
              <a:fillRect/>
            </a:stretch>
          </p:blipFill>
          <p:spPr>
            <a:xfrm>
              <a:off x="5845936" y="3061512"/>
              <a:ext cx="3084576" cy="3060699"/>
            </a:xfrm>
            <a:prstGeom prst="rect">
              <a:avLst/>
            </a:prstGeom>
          </p:spPr>
        </p:pic>
        <p:sp>
          <p:nvSpPr>
            <p:cNvPr id="5" name="object 5"/>
            <p:cNvSpPr/>
            <p:nvPr/>
          </p:nvSpPr>
          <p:spPr>
            <a:xfrm>
              <a:off x="323532" y="2564638"/>
              <a:ext cx="4695825" cy="1368425"/>
            </a:xfrm>
            <a:custGeom>
              <a:avLst/>
              <a:gdLst/>
              <a:ahLst/>
              <a:cxnLst/>
              <a:rect l="l" t="t" r="r" b="b"/>
              <a:pathLst>
                <a:path w="4695825" h="1368425">
                  <a:moveTo>
                    <a:pt x="2347658" y="0"/>
                  </a:moveTo>
                  <a:lnTo>
                    <a:pt x="2277186" y="302"/>
                  </a:lnTo>
                  <a:lnTo>
                    <a:pt x="2207229" y="1203"/>
                  </a:lnTo>
                  <a:lnTo>
                    <a:pt x="2137818" y="2696"/>
                  </a:lnTo>
                  <a:lnTo>
                    <a:pt x="2068980" y="4770"/>
                  </a:lnTo>
                  <a:lnTo>
                    <a:pt x="2000746" y="7418"/>
                  </a:lnTo>
                  <a:lnTo>
                    <a:pt x="1933143" y="10631"/>
                  </a:lnTo>
                  <a:lnTo>
                    <a:pt x="1866202" y="14401"/>
                  </a:lnTo>
                  <a:lnTo>
                    <a:pt x="1799951" y="18720"/>
                  </a:lnTo>
                  <a:lnTo>
                    <a:pt x="1734419" y="23578"/>
                  </a:lnTo>
                  <a:lnTo>
                    <a:pt x="1669635" y="28967"/>
                  </a:lnTo>
                  <a:lnTo>
                    <a:pt x="1605629" y="34880"/>
                  </a:lnTo>
                  <a:lnTo>
                    <a:pt x="1542429" y="41307"/>
                  </a:lnTo>
                  <a:lnTo>
                    <a:pt x="1480065" y="48240"/>
                  </a:lnTo>
                  <a:lnTo>
                    <a:pt x="1418565" y="55670"/>
                  </a:lnTo>
                  <a:lnTo>
                    <a:pt x="1357959" y="63589"/>
                  </a:lnTo>
                  <a:lnTo>
                    <a:pt x="1298275" y="71989"/>
                  </a:lnTo>
                  <a:lnTo>
                    <a:pt x="1239543" y="80861"/>
                  </a:lnTo>
                  <a:lnTo>
                    <a:pt x="1181792" y="90197"/>
                  </a:lnTo>
                  <a:lnTo>
                    <a:pt x="1125050" y="99988"/>
                  </a:lnTo>
                  <a:lnTo>
                    <a:pt x="1069348" y="110225"/>
                  </a:lnTo>
                  <a:lnTo>
                    <a:pt x="1014713" y="120901"/>
                  </a:lnTo>
                  <a:lnTo>
                    <a:pt x="961176" y="132006"/>
                  </a:lnTo>
                  <a:lnTo>
                    <a:pt x="908764" y="143533"/>
                  </a:lnTo>
                  <a:lnTo>
                    <a:pt x="857507" y="155473"/>
                  </a:lnTo>
                  <a:lnTo>
                    <a:pt x="807435" y="167816"/>
                  </a:lnTo>
                  <a:lnTo>
                    <a:pt x="758576" y="180556"/>
                  </a:lnTo>
                  <a:lnTo>
                    <a:pt x="710959" y="193683"/>
                  </a:lnTo>
                  <a:lnTo>
                    <a:pt x="664613" y="207190"/>
                  </a:lnTo>
                  <a:lnTo>
                    <a:pt x="619568" y="221066"/>
                  </a:lnTo>
                  <a:lnTo>
                    <a:pt x="575852" y="235305"/>
                  </a:lnTo>
                  <a:lnTo>
                    <a:pt x="533494" y="249897"/>
                  </a:lnTo>
                  <a:lnTo>
                    <a:pt x="492524" y="264834"/>
                  </a:lnTo>
                  <a:lnTo>
                    <a:pt x="452971" y="280108"/>
                  </a:lnTo>
                  <a:lnTo>
                    <a:pt x="414863" y="295710"/>
                  </a:lnTo>
                  <a:lnTo>
                    <a:pt x="378230" y="311631"/>
                  </a:lnTo>
                  <a:lnTo>
                    <a:pt x="343101" y="327864"/>
                  </a:lnTo>
                  <a:lnTo>
                    <a:pt x="277470" y="361229"/>
                  </a:lnTo>
                  <a:lnTo>
                    <a:pt x="218202" y="395737"/>
                  </a:lnTo>
                  <a:lnTo>
                    <a:pt x="165531" y="431321"/>
                  </a:lnTo>
                  <a:lnTo>
                    <a:pt x="119688" y="467912"/>
                  </a:lnTo>
                  <a:lnTo>
                    <a:pt x="80906" y="505443"/>
                  </a:lnTo>
                  <a:lnTo>
                    <a:pt x="49417" y="543847"/>
                  </a:lnTo>
                  <a:lnTo>
                    <a:pt x="25455" y="583054"/>
                  </a:lnTo>
                  <a:lnTo>
                    <a:pt x="9251" y="622999"/>
                  </a:lnTo>
                  <a:lnTo>
                    <a:pt x="1037" y="663612"/>
                  </a:lnTo>
                  <a:lnTo>
                    <a:pt x="0" y="684149"/>
                  </a:lnTo>
                  <a:lnTo>
                    <a:pt x="1037" y="704692"/>
                  </a:lnTo>
                  <a:lnTo>
                    <a:pt x="9251" y="745318"/>
                  </a:lnTo>
                  <a:lnTo>
                    <a:pt x="25455" y="785274"/>
                  </a:lnTo>
                  <a:lnTo>
                    <a:pt x="49417" y="824493"/>
                  </a:lnTo>
                  <a:lnTo>
                    <a:pt x="80906" y="862906"/>
                  </a:lnTo>
                  <a:lnTo>
                    <a:pt x="119688" y="900447"/>
                  </a:lnTo>
                  <a:lnTo>
                    <a:pt x="165531" y="937047"/>
                  </a:lnTo>
                  <a:lnTo>
                    <a:pt x="218202" y="972638"/>
                  </a:lnTo>
                  <a:lnTo>
                    <a:pt x="277470" y="1007153"/>
                  </a:lnTo>
                  <a:lnTo>
                    <a:pt x="343101" y="1040525"/>
                  </a:lnTo>
                  <a:lnTo>
                    <a:pt x="378230" y="1056760"/>
                  </a:lnTo>
                  <a:lnTo>
                    <a:pt x="414863" y="1072684"/>
                  </a:lnTo>
                  <a:lnTo>
                    <a:pt x="452971" y="1088289"/>
                  </a:lnTo>
                  <a:lnTo>
                    <a:pt x="492524" y="1103565"/>
                  </a:lnTo>
                  <a:lnTo>
                    <a:pt x="533494" y="1118505"/>
                  </a:lnTo>
                  <a:lnTo>
                    <a:pt x="575852" y="1133099"/>
                  </a:lnTo>
                  <a:lnTo>
                    <a:pt x="619568" y="1147339"/>
                  </a:lnTo>
                  <a:lnTo>
                    <a:pt x="664613" y="1161218"/>
                  </a:lnTo>
                  <a:lnTo>
                    <a:pt x="710959" y="1174726"/>
                  </a:lnTo>
                  <a:lnTo>
                    <a:pt x="758576" y="1187854"/>
                  </a:lnTo>
                  <a:lnTo>
                    <a:pt x="807435" y="1200596"/>
                  </a:lnTo>
                  <a:lnTo>
                    <a:pt x="857507" y="1212941"/>
                  </a:lnTo>
                  <a:lnTo>
                    <a:pt x="908764" y="1224882"/>
                  </a:lnTo>
                  <a:lnTo>
                    <a:pt x="961176" y="1236410"/>
                  </a:lnTo>
                  <a:lnTo>
                    <a:pt x="1014713" y="1247516"/>
                  </a:lnTo>
                  <a:lnTo>
                    <a:pt x="1069348" y="1258193"/>
                  </a:lnTo>
                  <a:lnTo>
                    <a:pt x="1125050" y="1268431"/>
                  </a:lnTo>
                  <a:lnTo>
                    <a:pt x="1181792" y="1278223"/>
                  </a:lnTo>
                  <a:lnTo>
                    <a:pt x="1239543" y="1287559"/>
                  </a:lnTo>
                  <a:lnTo>
                    <a:pt x="1298275" y="1296432"/>
                  </a:lnTo>
                  <a:lnTo>
                    <a:pt x="1357959" y="1304832"/>
                  </a:lnTo>
                  <a:lnTo>
                    <a:pt x="1418565" y="1312752"/>
                  </a:lnTo>
                  <a:lnTo>
                    <a:pt x="1480065" y="1320183"/>
                  </a:lnTo>
                  <a:lnTo>
                    <a:pt x="1542429" y="1327116"/>
                  </a:lnTo>
                  <a:lnTo>
                    <a:pt x="1605629" y="1333543"/>
                  </a:lnTo>
                  <a:lnTo>
                    <a:pt x="1669635" y="1339456"/>
                  </a:lnTo>
                  <a:lnTo>
                    <a:pt x="1734419" y="1344846"/>
                  </a:lnTo>
                  <a:lnTo>
                    <a:pt x="1799951" y="1349704"/>
                  </a:lnTo>
                  <a:lnTo>
                    <a:pt x="1866202" y="1354023"/>
                  </a:lnTo>
                  <a:lnTo>
                    <a:pt x="1933143" y="1357793"/>
                  </a:lnTo>
                  <a:lnTo>
                    <a:pt x="2000746" y="1361006"/>
                  </a:lnTo>
                  <a:lnTo>
                    <a:pt x="2068980" y="1363654"/>
                  </a:lnTo>
                  <a:lnTo>
                    <a:pt x="2137818" y="1365728"/>
                  </a:lnTo>
                  <a:lnTo>
                    <a:pt x="2207229" y="1367221"/>
                  </a:lnTo>
                  <a:lnTo>
                    <a:pt x="2277186" y="1368122"/>
                  </a:lnTo>
                  <a:lnTo>
                    <a:pt x="2347658" y="1368425"/>
                  </a:lnTo>
                  <a:lnTo>
                    <a:pt x="2418130" y="1368122"/>
                  </a:lnTo>
                  <a:lnTo>
                    <a:pt x="2488086" y="1367221"/>
                  </a:lnTo>
                  <a:lnTo>
                    <a:pt x="2557498" y="1365728"/>
                  </a:lnTo>
                  <a:lnTo>
                    <a:pt x="2626335" y="1363654"/>
                  </a:lnTo>
                  <a:lnTo>
                    <a:pt x="2694569" y="1361006"/>
                  </a:lnTo>
                  <a:lnTo>
                    <a:pt x="2762171" y="1357793"/>
                  </a:lnTo>
                  <a:lnTo>
                    <a:pt x="2829111" y="1354023"/>
                  </a:lnTo>
                  <a:lnTo>
                    <a:pt x="2895362" y="1349704"/>
                  </a:lnTo>
                  <a:lnTo>
                    <a:pt x="2960893" y="1344846"/>
                  </a:lnTo>
                  <a:lnTo>
                    <a:pt x="3025675" y="1339456"/>
                  </a:lnTo>
                  <a:lnTo>
                    <a:pt x="3089680" y="1333543"/>
                  </a:lnTo>
                  <a:lnTo>
                    <a:pt x="3152879" y="1327116"/>
                  </a:lnTo>
                  <a:lnTo>
                    <a:pt x="3215242" y="1320183"/>
                  </a:lnTo>
                  <a:lnTo>
                    <a:pt x="3276741" y="1312752"/>
                  </a:lnTo>
                  <a:lnTo>
                    <a:pt x="3337346" y="1304832"/>
                  </a:lnTo>
                  <a:lnTo>
                    <a:pt x="3397028" y="1296432"/>
                  </a:lnTo>
                  <a:lnTo>
                    <a:pt x="3455758" y="1287559"/>
                  </a:lnTo>
                  <a:lnTo>
                    <a:pt x="3513508" y="1278223"/>
                  </a:lnTo>
                  <a:lnTo>
                    <a:pt x="3570248" y="1268431"/>
                  </a:lnTo>
                  <a:lnTo>
                    <a:pt x="3625949" y="1258193"/>
                  </a:lnTo>
                  <a:lnTo>
                    <a:pt x="3680582" y="1247516"/>
                  </a:lnTo>
                  <a:lnTo>
                    <a:pt x="3734118" y="1236410"/>
                  </a:lnTo>
                  <a:lnTo>
                    <a:pt x="3786528" y="1224882"/>
                  </a:lnTo>
                  <a:lnTo>
                    <a:pt x="3837783" y="1212941"/>
                  </a:lnTo>
                  <a:lnTo>
                    <a:pt x="3887854" y="1200596"/>
                  </a:lnTo>
                  <a:lnTo>
                    <a:pt x="3936711" y="1187854"/>
                  </a:lnTo>
                  <a:lnTo>
                    <a:pt x="3984326" y="1174726"/>
                  </a:lnTo>
                  <a:lnTo>
                    <a:pt x="4030670" y="1161218"/>
                  </a:lnTo>
                  <a:lnTo>
                    <a:pt x="4075714" y="1147339"/>
                  </a:lnTo>
                  <a:lnTo>
                    <a:pt x="4119428" y="1133099"/>
                  </a:lnTo>
                  <a:lnTo>
                    <a:pt x="4161784" y="1118505"/>
                  </a:lnTo>
                  <a:lnTo>
                    <a:pt x="4202752" y="1103565"/>
                  </a:lnTo>
                  <a:lnTo>
                    <a:pt x="4242304" y="1088289"/>
                  </a:lnTo>
                  <a:lnTo>
                    <a:pt x="4280410" y="1072684"/>
                  </a:lnTo>
                  <a:lnTo>
                    <a:pt x="4317041" y="1056760"/>
                  </a:lnTo>
                  <a:lnTo>
                    <a:pt x="4352169" y="1040525"/>
                  </a:lnTo>
                  <a:lnTo>
                    <a:pt x="4417797" y="1007153"/>
                  </a:lnTo>
                  <a:lnTo>
                    <a:pt x="4477062" y="972638"/>
                  </a:lnTo>
                  <a:lnTo>
                    <a:pt x="4529731" y="937047"/>
                  </a:lnTo>
                  <a:lnTo>
                    <a:pt x="4575571" y="900447"/>
                  </a:lnTo>
                  <a:lnTo>
                    <a:pt x="4614351" y="862906"/>
                  </a:lnTo>
                  <a:lnTo>
                    <a:pt x="4645838" y="824493"/>
                  </a:lnTo>
                  <a:lnTo>
                    <a:pt x="4669799" y="785274"/>
                  </a:lnTo>
                  <a:lnTo>
                    <a:pt x="4686002" y="745318"/>
                  </a:lnTo>
                  <a:lnTo>
                    <a:pt x="4694215" y="704692"/>
                  </a:lnTo>
                  <a:lnTo>
                    <a:pt x="4695253" y="684149"/>
                  </a:lnTo>
                  <a:lnTo>
                    <a:pt x="4694215" y="663612"/>
                  </a:lnTo>
                  <a:lnTo>
                    <a:pt x="4686002" y="622999"/>
                  </a:lnTo>
                  <a:lnTo>
                    <a:pt x="4669799" y="583054"/>
                  </a:lnTo>
                  <a:lnTo>
                    <a:pt x="4645838" y="543847"/>
                  </a:lnTo>
                  <a:lnTo>
                    <a:pt x="4614351" y="505443"/>
                  </a:lnTo>
                  <a:lnTo>
                    <a:pt x="4575571" y="467912"/>
                  </a:lnTo>
                  <a:lnTo>
                    <a:pt x="4529731" y="431321"/>
                  </a:lnTo>
                  <a:lnTo>
                    <a:pt x="4477062" y="395737"/>
                  </a:lnTo>
                  <a:lnTo>
                    <a:pt x="4417797" y="361229"/>
                  </a:lnTo>
                  <a:lnTo>
                    <a:pt x="4352169" y="327864"/>
                  </a:lnTo>
                  <a:lnTo>
                    <a:pt x="4317041" y="311631"/>
                  </a:lnTo>
                  <a:lnTo>
                    <a:pt x="4280410" y="295710"/>
                  </a:lnTo>
                  <a:lnTo>
                    <a:pt x="4242304" y="280108"/>
                  </a:lnTo>
                  <a:lnTo>
                    <a:pt x="4202752" y="264834"/>
                  </a:lnTo>
                  <a:lnTo>
                    <a:pt x="4161784" y="249897"/>
                  </a:lnTo>
                  <a:lnTo>
                    <a:pt x="4119428" y="235305"/>
                  </a:lnTo>
                  <a:lnTo>
                    <a:pt x="4075714" y="221066"/>
                  </a:lnTo>
                  <a:lnTo>
                    <a:pt x="4030670" y="207190"/>
                  </a:lnTo>
                  <a:lnTo>
                    <a:pt x="3984326" y="193683"/>
                  </a:lnTo>
                  <a:lnTo>
                    <a:pt x="3936711" y="180556"/>
                  </a:lnTo>
                  <a:lnTo>
                    <a:pt x="3887854" y="167816"/>
                  </a:lnTo>
                  <a:lnTo>
                    <a:pt x="3837783" y="155473"/>
                  </a:lnTo>
                  <a:lnTo>
                    <a:pt x="3786528" y="143533"/>
                  </a:lnTo>
                  <a:lnTo>
                    <a:pt x="3734118" y="132006"/>
                  </a:lnTo>
                  <a:lnTo>
                    <a:pt x="3680582" y="120901"/>
                  </a:lnTo>
                  <a:lnTo>
                    <a:pt x="3625949" y="110225"/>
                  </a:lnTo>
                  <a:lnTo>
                    <a:pt x="3570248" y="99988"/>
                  </a:lnTo>
                  <a:lnTo>
                    <a:pt x="3513508" y="90197"/>
                  </a:lnTo>
                  <a:lnTo>
                    <a:pt x="3455758" y="80861"/>
                  </a:lnTo>
                  <a:lnTo>
                    <a:pt x="3397028" y="71989"/>
                  </a:lnTo>
                  <a:lnTo>
                    <a:pt x="3337346" y="63589"/>
                  </a:lnTo>
                  <a:lnTo>
                    <a:pt x="3276741" y="55670"/>
                  </a:lnTo>
                  <a:lnTo>
                    <a:pt x="3215242" y="48240"/>
                  </a:lnTo>
                  <a:lnTo>
                    <a:pt x="3152879" y="41307"/>
                  </a:lnTo>
                  <a:lnTo>
                    <a:pt x="3089680" y="34880"/>
                  </a:lnTo>
                  <a:lnTo>
                    <a:pt x="3025675" y="28967"/>
                  </a:lnTo>
                  <a:lnTo>
                    <a:pt x="2960893" y="23578"/>
                  </a:lnTo>
                  <a:lnTo>
                    <a:pt x="2895362" y="18720"/>
                  </a:lnTo>
                  <a:lnTo>
                    <a:pt x="2829111" y="14401"/>
                  </a:lnTo>
                  <a:lnTo>
                    <a:pt x="2762171" y="10631"/>
                  </a:lnTo>
                  <a:lnTo>
                    <a:pt x="2694569" y="7418"/>
                  </a:lnTo>
                  <a:lnTo>
                    <a:pt x="2626335" y="4770"/>
                  </a:lnTo>
                  <a:lnTo>
                    <a:pt x="2557498" y="2696"/>
                  </a:lnTo>
                  <a:lnTo>
                    <a:pt x="2488086" y="1203"/>
                  </a:lnTo>
                  <a:lnTo>
                    <a:pt x="2418130" y="302"/>
                  </a:lnTo>
                  <a:lnTo>
                    <a:pt x="2347658" y="0"/>
                  </a:lnTo>
                  <a:close/>
                </a:path>
              </a:pathLst>
            </a:custGeom>
            <a:solidFill>
              <a:srgbClr val="FFE636"/>
            </a:solidFill>
          </p:spPr>
          <p:txBody>
            <a:bodyPr wrap="square" lIns="0" tIns="0" rIns="0" bIns="0" rtlCol="0"/>
            <a:lstStyle/>
            <a:p/>
          </p:txBody>
        </p:sp>
        <p:sp>
          <p:nvSpPr>
            <p:cNvPr id="6" name="object 6"/>
            <p:cNvSpPr/>
            <p:nvPr/>
          </p:nvSpPr>
          <p:spPr>
            <a:xfrm>
              <a:off x="323532" y="2564638"/>
              <a:ext cx="4695825" cy="1368425"/>
            </a:xfrm>
            <a:custGeom>
              <a:avLst/>
              <a:gdLst/>
              <a:ahLst/>
              <a:cxnLst/>
              <a:rect l="l" t="t" r="r" b="b"/>
              <a:pathLst>
                <a:path w="4695825" h="1368425">
                  <a:moveTo>
                    <a:pt x="0" y="684149"/>
                  </a:moveTo>
                  <a:lnTo>
                    <a:pt x="4130" y="643226"/>
                  </a:lnTo>
                  <a:lnTo>
                    <a:pt x="16368" y="602939"/>
                  </a:lnTo>
                  <a:lnTo>
                    <a:pt x="36481" y="563354"/>
                  </a:lnTo>
                  <a:lnTo>
                    <a:pt x="64236" y="524540"/>
                  </a:lnTo>
                  <a:lnTo>
                    <a:pt x="99400" y="486565"/>
                  </a:lnTo>
                  <a:lnTo>
                    <a:pt x="141741" y="449495"/>
                  </a:lnTo>
                  <a:lnTo>
                    <a:pt x="191027" y="413399"/>
                  </a:lnTo>
                  <a:lnTo>
                    <a:pt x="247026" y="378344"/>
                  </a:lnTo>
                  <a:lnTo>
                    <a:pt x="309504" y="344399"/>
                  </a:lnTo>
                  <a:lnTo>
                    <a:pt x="378230" y="311631"/>
                  </a:lnTo>
                  <a:lnTo>
                    <a:pt x="414863" y="295710"/>
                  </a:lnTo>
                  <a:lnTo>
                    <a:pt x="452971" y="280108"/>
                  </a:lnTo>
                  <a:lnTo>
                    <a:pt x="492524" y="264834"/>
                  </a:lnTo>
                  <a:lnTo>
                    <a:pt x="533494" y="249897"/>
                  </a:lnTo>
                  <a:lnTo>
                    <a:pt x="575852" y="235305"/>
                  </a:lnTo>
                  <a:lnTo>
                    <a:pt x="619568" y="221066"/>
                  </a:lnTo>
                  <a:lnTo>
                    <a:pt x="664613" y="207190"/>
                  </a:lnTo>
                  <a:lnTo>
                    <a:pt x="710959" y="193683"/>
                  </a:lnTo>
                  <a:lnTo>
                    <a:pt x="758576" y="180556"/>
                  </a:lnTo>
                  <a:lnTo>
                    <a:pt x="807435" y="167816"/>
                  </a:lnTo>
                  <a:lnTo>
                    <a:pt x="857507" y="155473"/>
                  </a:lnTo>
                  <a:lnTo>
                    <a:pt x="908764" y="143533"/>
                  </a:lnTo>
                  <a:lnTo>
                    <a:pt x="961176" y="132006"/>
                  </a:lnTo>
                  <a:lnTo>
                    <a:pt x="1014713" y="120901"/>
                  </a:lnTo>
                  <a:lnTo>
                    <a:pt x="1069348" y="110225"/>
                  </a:lnTo>
                  <a:lnTo>
                    <a:pt x="1125050" y="99988"/>
                  </a:lnTo>
                  <a:lnTo>
                    <a:pt x="1181792" y="90197"/>
                  </a:lnTo>
                  <a:lnTo>
                    <a:pt x="1239543" y="80861"/>
                  </a:lnTo>
                  <a:lnTo>
                    <a:pt x="1298275" y="71989"/>
                  </a:lnTo>
                  <a:lnTo>
                    <a:pt x="1357959" y="63589"/>
                  </a:lnTo>
                  <a:lnTo>
                    <a:pt x="1418565" y="55670"/>
                  </a:lnTo>
                  <a:lnTo>
                    <a:pt x="1480065" y="48240"/>
                  </a:lnTo>
                  <a:lnTo>
                    <a:pt x="1542429" y="41307"/>
                  </a:lnTo>
                  <a:lnTo>
                    <a:pt x="1605629" y="34880"/>
                  </a:lnTo>
                  <a:lnTo>
                    <a:pt x="1669635" y="28967"/>
                  </a:lnTo>
                  <a:lnTo>
                    <a:pt x="1734419" y="23578"/>
                  </a:lnTo>
                  <a:lnTo>
                    <a:pt x="1799951" y="18720"/>
                  </a:lnTo>
                  <a:lnTo>
                    <a:pt x="1866202" y="14401"/>
                  </a:lnTo>
                  <a:lnTo>
                    <a:pt x="1933143" y="10631"/>
                  </a:lnTo>
                  <a:lnTo>
                    <a:pt x="2000746" y="7418"/>
                  </a:lnTo>
                  <a:lnTo>
                    <a:pt x="2068980" y="4770"/>
                  </a:lnTo>
                  <a:lnTo>
                    <a:pt x="2137818" y="2696"/>
                  </a:lnTo>
                  <a:lnTo>
                    <a:pt x="2207229" y="1203"/>
                  </a:lnTo>
                  <a:lnTo>
                    <a:pt x="2277186" y="302"/>
                  </a:lnTo>
                  <a:lnTo>
                    <a:pt x="2347658" y="0"/>
                  </a:lnTo>
                  <a:lnTo>
                    <a:pt x="2418130" y="302"/>
                  </a:lnTo>
                  <a:lnTo>
                    <a:pt x="2488086" y="1203"/>
                  </a:lnTo>
                  <a:lnTo>
                    <a:pt x="2557498" y="2696"/>
                  </a:lnTo>
                  <a:lnTo>
                    <a:pt x="2626335" y="4770"/>
                  </a:lnTo>
                  <a:lnTo>
                    <a:pt x="2694569" y="7418"/>
                  </a:lnTo>
                  <a:lnTo>
                    <a:pt x="2762171" y="10631"/>
                  </a:lnTo>
                  <a:lnTo>
                    <a:pt x="2829111" y="14401"/>
                  </a:lnTo>
                  <a:lnTo>
                    <a:pt x="2895362" y="18720"/>
                  </a:lnTo>
                  <a:lnTo>
                    <a:pt x="2960893" y="23578"/>
                  </a:lnTo>
                  <a:lnTo>
                    <a:pt x="3025675" y="28967"/>
                  </a:lnTo>
                  <a:lnTo>
                    <a:pt x="3089680" y="34880"/>
                  </a:lnTo>
                  <a:lnTo>
                    <a:pt x="3152879" y="41307"/>
                  </a:lnTo>
                  <a:lnTo>
                    <a:pt x="3215242" y="48240"/>
                  </a:lnTo>
                  <a:lnTo>
                    <a:pt x="3276741" y="55670"/>
                  </a:lnTo>
                  <a:lnTo>
                    <a:pt x="3337346" y="63589"/>
                  </a:lnTo>
                  <a:lnTo>
                    <a:pt x="3397028" y="71989"/>
                  </a:lnTo>
                  <a:lnTo>
                    <a:pt x="3455758" y="80861"/>
                  </a:lnTo>
                  <a:lnTo>
                    <a:pt x="3513508" y="90197"/>
                  </a:lnTo>
                  <a:lnTo>
                    <a:pt x="3570248" y="99988"/>
                  </a:lnTo>
                  <a:lnTo>
                    <a:pt x="3625949" y="110225"/>
                  </a:lnTo>
                  <a:lnTo>
                    <a:pt x="3680582" y="120901"/>
                  </a:lnTo>
                  <a:lnTo>
                    <a:pt x="3734118" y="132006"/>
                  </a:lnTo>
                  <a:lnTo>
                    <a:pt x="3786528" y="143533"/>
                  </a:lnTo>
                  <a:lnTo>
                    <a:pt x="3837783" y="155473"/>
                  </a:lnTo>
                  <a:lnTo>
                    <a:pt x="3887854" y="167816"/>
                  </a:lnTo>
                  <a:lnTo>
                    <a:pt x="3936711" y="180556"/>
                  </a:lnTo>
                  <a:lnTo>
                    <a:pt x="3984326" y="193683"/>
                  </a:lnTo>
                  <a:lnTo>
                    <a:pt x="4030670" y="207190"/>
                  </a:lnTo>
                  <a:lnTo>
                    <a:pt x="4075714" y="221066"/>
                  </a:lnTo>
                  <a:lnTo>
                    <a:pt x="4119428" y="235305"/>
                  </a:lnTo>
                  <a:lnTo>
                    <a:pt x="4161784" y="249897"/>
                  </a:lnTo>
                  <a:lnTo>
                    <a:pt x="4202752" y="264834"/>
                  </a:lnTo>
                  <a:lnTo>
                    <a:pt x="4242304" y="280108"/>
                  </a:lnTo>
                  <a:lnTo>
                    <a:pt x="4280410" y="295710"/>
                  </a:lnTo>
                  <a:lnTo>
                    <a:pt x="4317041" y="311631"/>
                  </a:lnTo>
                  <a:lnTo>
                    <a:pt x="4352169" y="327864"/>
                  </a:lnTo>
                  <a:lnTo>
                    <a:pt x="4417797" y="361229"/>
                  </a:lnTo>
                  <a:lnTo>
                    <a:pt x="4477062" y="395737"/>
                  </a:lnTo>
                  <a:lnTo>
                    <a:pt x="4529731" y="431321"/>
                  </a:lnTo>
                  <a:lnTo>
                    <a:pt x="4575571" y="467912"/>
                  </a:lnTo>
                  <a:lnTo>
                    <a:pt x="4614351" y="505443"/>
                  </a:lnTo>
                  <a:lnTo>
                    <a:pt x="4645838" y="543847"/>
                  </a:lnTo>
                  <a:lnTo>
                    <a:pt x="4669799" y="583054"/>
                  </a:lnTo>
                  <a:lnTo>
                    <a:pt x="4686002" y="622999"/>
                  </a:lnTo>
                  <a:lnTo>
                    <a:pt x="4694215" y="663612"/>
                  </a:lnTo>
                  <a:lnTo>
                    <a:pt x="4695253" y="684149"/>
                  </a:lnTo>
                  <a:lnTo>
                    <a:pt x="4694215" y="704692"/>
                  </a:lnTo>
                  <a:lnTo>
                    <a:pt x="4686002" y="745318"/>
                  </a:lnTo>
                  <a:lnTo>
                    <a:pt x="4669799" y="785274"/>
                  </a:lnTo>
                  <a:lnTo>
                    <a:pt x="4645838" y="824493"/>
                  </a:lnTo>
                  <a:lnTo>
                    <a:pt x="4614351" y="862906"/>
                  </a:lnTo>
                  <a:lnTo>
                    <a:pt x="4575571" y="900447"/>
                  </a:lnTo>
                  <a:lnTo>
                    <a:pt x="4529731" y="937047"/>
                  </a:lnTo>
                  <a:lnTo>
                    <a:pt x="4477062" y="972638"/>
                  </a:lnTo>
                  <a:lnTo>
                    <a:pt x="4417797" y="1007153"/>
                  </a:lnTo>
                  <a:lnTo>
                    <a:pt x="4352169" y="1040525"/>
                  </a:lnTo>
                  <a:lnTo>
                    <a:pt x="4317041" y="1056760"/>
                  </a:lnTo>
                  <a:lnTo>
                    <a:pt x="4280410" y="1072684"/>
                  </a:lnTo>
                  <a:lnTo>
                    <a:pt x="4242304" y="1088289"/>
                  </a:lnTo>
                  <a:lnTo>
                    <a:pt x="4202752" y="1103565"/>
                  </a:lnTo>
                  <a:lnTo>
                    <a:pt x="4161784" y="1118505"/>
                  </a:lnTo>
                  <a:lnTo>
                    <a:pt x="4119428" y="1133099"/>
                  </a:lnTo>
                  <a:lnTo>
                    <a:pt x="4075714" y="1147339"/>
                  </a:lnTo>
                  <a:lnTo>
                    <a:pt x="4030670" y="1161218"/>
                  </a:lnTo>
                  <a:lnTo>
                    <a:pt x="3984326" y="1174726"/>
                  </a:lnTo>
                  <a:lnTo>
                    <a:pt x="3936711" y="1187854"/>
                  </a:lnTo>
                  <a:lnTo>
                    <a:pt x="3887854" y="1200596"/>
                  </a:lnTo>
                  <a:lnTo>
                    <a:pt x="3837783" y="1212941"/>
                  </a:lnTo>
                  <a:lnTo>
                    <a:pt x="3786528" y="1224882"/>
                  </a:lnTo>
                  <a:lnTo>
                    <a:pt x="3734118" y="1236410"/>
                  </a:lnTo>
                  <a:lnTo>
                    <a:pt x="3680582" y="1247516"/>
                  </a:lnTo>
                  <a:lnTo>
                    <a:pt x="3625949" y="1258193"/>
                  </a:lnTo>
                  <a:lnTo>
                    <a:pt x="3570248" y="1268431"/>
                  </a:lnTo>
                  <a:lnTo>
                    <a:pt x="3513508" y="1278223"/>
                  </a:lnTo>
                  <a:lnTo>
                    <a:pt x="3455758" y="1287559"/>
                  </a:lnTo>
                  <a:lnTo>
                    <a:pt x="3397028" y="1296432"/>
                  </a:lnTo>
                  <a:lnTo>
                    <a:pt x="3337346" y="1304832"/>
                  </a:lnTo>
                  <a:lnTo>
                    <a:pt x="3276741" y="1312752"/>
                  </a:lnTo>
                  <a:lnTo>
                    <a:pt x="3215242" y="1320183"/>
                  </a:lnTo>
                  <a:lnTo>
                    <a:pt x="3152879" y="1327116"/>
                  </a:lnTo>
                  <a:lnTo>
                    <a:pt x="3089680" y="1333543"/>
                  </a:lnTo>
                  <a:lnTo>
                    <a:pt x="3025675" y="1339456"/>
                  </a:lnTo>
                  <a:lnTo>
                    <a:pt x="2960893" y="1344846"/>
                  </a:lnTo>
                  <a:lnTo>
                    <a:pt x="2895362" y="1349704"/>
                  </a:lnTo>
                  <a:lnTo>
                    <a:pt x="2829111" y="1354023"/>
                  </a:lnTo>
                  <a:lnTo>
                    <a:pt x="2762171" y="1357793"/>
                  </a:lnTo>
                  <a:lnTo>
                    <a:pt x="2694569" y="1361006"/>
                  </a:lnTo>
                  <a:lnTo>
                    <a:pt x="2626335" y="1363654"/>
                  </a:lnTo>
                  <a:lnTo>
                    <a:pt x="2557498" y="1365728"/>
                  </a:lnTo>
                  <a:lnTo>
                    <a:pt x="2488086" y="1367221"/>
                  </a:lnTo>
                  <a:lnTo>
                    <a:pt x="2418130" y="1368122"/>
                  </a:lnTo>
                  <a:lnTo>
                    <a:pt x="2347658" y="1368425"/>
                  </a:lnTo>
                  <a:lnTo>
                    <a:pt x="2277186" y="1368122"/>
                  </a:lnTo>
                  <a:lnTo>
                    <a:pt x="2207229" y="1367221"/>
                  </a:lnTo>
                  <a:lnTo>
                    <a:pt x="2137818" y="1365728"/>
                  </a:lnTo>
                  <a:lnTo>
                    <a:pt x="2068980" y="1363654"/>
                  </a:lnTo>
                  <a:lnTo>
                    <a:pt x="2000746" y="1361006"/>
                  </a:lnTo>
                  <a:lnTo>
                    <a:pt x="1933143" y="1357793"/>
                  </a:lnTo>
                  <a:lnTo>
                    <a:pt x="1866202" y="1354023"/>
                  </a:lnTo>
                  <a:lnTo>
                    <a:pt x="1799951" y="1349704"/>
                  </a:lnTo>
                  <a:lnTo>
                    <a:pt x="1734419" y="1344846"/>
                  </a:lnTo>
                  <a:lnTo>
                    <a:pt x="1669635" y="1339456"/>
                  </a:lnTo>
                  <a:lnTo>
                    <a:pt x="1605629" y="1333543"/>
                  </a:lnTo>
                  <a:lnTo>
                    <a:pt x="1542429" y="1327116"/>
                  </a:lnTo>
                  <a:lnTo>
                    <a:pt x="1480065" y="1320183"/>
                  </a:lnTo>
                  <a:lnTo>
                    <a:pt x="1418565" y="1312752"/>
                  </a:lnTo>
                  <a:lnTo>
                    <a:pt x="1357959" y="1304832"/>
                  </a:lnTo>
                  <a:lnTo>
                    <a:pt x="1298275" y="1296432"/>
                  </a:lnTo>
                  <a:lnTo>
                    <a:pt x="1239543" y="1287559"/>
                  </a:lnTo>
                  <a:lnTo>
                    <a:pt x="1181792" y="1278223"/>
                  </a:lnTo>
                  <a:lnTo>
                    <a:pt x="1125050" y="1268431"/>
                  </a:lnTo>
                  <a:lnTo>
                    <a:pt x="1069348" y="1258193"/>
                  </a:lnTo>
                  <a:lnTo>
                    <a:pt x="1014713" y="1247516"/>
                  </a:lnTo>
                  <a:lnTo>
                    <a:pt x="961176" y="1236410"/>
                  </a:lnTo>
                  <a:lnTo>
                    <a:pt x="908764" y="1224882"/>
                  </a:lnTo>
                  <a:lnTo>
                    <a:pt x="857507" y="1212941"/>
                  </a:lnTo>
                  <a:lnTo>
                    <a:pt x="807435" y="1200596"/>
                  </a:lnTo>
                  <a:lnTo>
                    <a:pt x="758576" y="1187854"/>
                  </a:lnTo>
                  <a:lnTo>
                    <a:pt x="710959" y="1174726"/>
                  </a:lnTo>
                  <a:lnTo>
                    <a:pt x="664613" y="1161218"/>
                  </a:lnTo>
                  <a:lnTo>
                    <a:pt x="619568" y="1147339"/>
                  </a:lnTo>
                  <a:lnTo>
                    <a:pt x="575852" y="1133099"/>
                  </a:lnTo>
                  <a:lnTo>
                    <a:pt x="533494" y="1118505"/>
                  </a:lnTo>
                  <a:lnTo>
                    <a:pt x="492524" y="1103565"/>
                  </a:lnTo>
                  <a:lnTo>
                    <a:pt x="452971" y="1088289"/>
                  </a:lnTo>
                  <a:lnTo>
                    <a:pt x="414863" y="1072684"/>
                  </a:lnTo>
                  <a:lnTo>
                    <a:pt x="378230" y="1056760"/>
                  </a:lnTo>
                  <a:lnTo>
                    <a:pt x="343101" y="1040525"/>
                  </a:lnTo>
                  <a:lnTo>
                    <a:pt x="277470" y="1007153"/>
                  </a:lnTo>
                  <a:lnTo>
                    <a:pt x="218202" y="972638"/>
                  </a:lnTo>
                  <a:lnTo>
                    <a:pt x="165531" y="937047"/>
                  </a:lnTo>
                  <a:lnTo>
                    <a:pt x="119688" y="900447"/>
                  </a:lnTo>
                  <a:lnTo>
                    <a:pt x="80906" y="862906"/>
                  </a:lnTo>
                  <a:lnTo>
                    <a:pt x="49417" y="824493"/>
                  </a:lnTo>
                  <a:lnTo>
                    <a:pt x="25455" y="785274"/>
                  </a:lnTo>
                  <a:lnTo>
                    <a:pt x="9251" y="745318"/>
                  </a:lnTo>
                  <a:lnTo>
                    <a:pt x="1037" y="704692"/>
                  </a:lnTo>
                  <a:lnTo>
                    <a:pt x="0" y="684149"/>
                  </a:lnTo>
                  <a:close/>
                </a:path>
              </a:pathLst>
            </a:custGeom>
            <a:ln w="25400">
              <a:solidFill>
                <a:srgbClr val="FFE636"/>
              </a:solidFill>
            </a:ln>
          </p:spPr>
          <p:txBody>
            <a:bodyPr wrap="square" lIns="0" tIns="0" rIns="0" bIns="0" rtlCol="0"/>
            <a:lstStyle/>
            <a:p/>
          </p:txBody>
        </p:sp>
      </p:grpSp>
      <p:sp>
        <p:nvSpPr>
          <p:cNvPr id="7" name="object 7"/>
          <p:cNvSpPr txBox="1"/>
          <p:nvPr/>
        </p:nvSpPr>
        <p:spPr>
          <a:xfrm>
            <a:off x="1125118" y="3087370"/>
            <a:ext cx="309118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omic Sans MS" panose="030F0702030302020204"/>
                <a:cs typeface="Comic Sans MS" panose="030F0702030302020204"/>
              </a:rPr>
              <a:t>KİŞİLİK</a:t>
            </a:r>
            <a:r>
              <a:rPr sz="1800" b="1" spc="-25" dirty="0">
                <a:latin typeface="Comic Sans MS" panose="030F0702030302020204"/>
                <a:cs typeface="Comic Sans MS" panose="030F0702030302020204"/>
              </a:rPr>
              <a:t> </a:t>
            </a:r>
            <a:r>
              <a:rPr sz="1800" b="1" spc="-5" dirty="0">
                <a:latin typeface="Comic Sans MS" panose="030F0702030302020204"/>
                <a:cs typeface="Comic Sans MS" panose="030F0702030302020204"/>
              </a:rPr>
              <a:t>ÖZELLİKLERİMİZ</a:t>
            </a:r>
            <a:endParaRPr sz="1800">
              <a:latin typeface="Comic Sans MS" panose="030F0702030302020204"/>
              <a:cs typeface="Comic Sans MS" panose="030F0702030302020204"/>
            </a:endParaRPr>
          </a:p>
        </p:txBody>
      </p:sp>
      <p:grpSp>
        <p:nvGrpSpPr>
          <p:cNvPr id="8" name="object 8"/>
          <p:cNvGrpSpPr/>
          <p:nvPr/>
        </p:nvGrpSpPr>
        <p:grpSpPr>
          <a:xfrm>
            <a:off x="323532" y="3248850"/>
            <a:ext cx="5570220" cy="3392804"/>
            <a:chOff x="323532" y="3248850"/>
            <a:chExt cx="5570220" cy="3392804"/>
          </a:xfrm>
        </p:grpSpPr>
        <p:pic>
          <p:nvPicPr>
            <p:cNvPr id="9" name="object 9"/>
            <p:cNvPicPr/>
            <p:nvPr/>
          </p:nvPicPr>
          <p:blipFill>
            <a:blip r:embed="rId2" cstate="print"/>
            <a:stretch>
              <a:fillRect/>
            </a:stretch>
          </p:blipFill>
          <p:spPr>
            <a:xfrm>
              <a:off x="323532" y="3933063"/>
              <a:ext cx="4917186" cy="1317625"/>
            </a:xfrm>
            <a:prstGeom prst="rect">
              <a:avLst/>
            </a:prstGeom>
          </p:spPr>
        </p:pic>
        <p:pic>
          <p:nvPicPr>
            <p:cNvPr id="10" name="object 10"/>
            <p:cNvPicPr/>
            <p:nvPr/>
          </p:nvPicPr>
          <p:blipFill>
            <a:blip r:embed="rId3" cstate="print"/>
            <a:stretch>
              <a:fillRect/>
            </a:stretch>
          </p:blipFill>
          <p:spPr>
            <a:xfrm>
              <a:off x="323532" y="5250675"/>
              <a:ext cx="4509135" cy="1390650"/>
            </a:xfrm>
            <a:prstGeom prst="rect">
              <a:avLst/>
            </a:prstGeom>
          </p:spPr>
        </p:pic>
        <p:pic>
          <p:nvPicPr>
            <p:cNvPr id="11" name="object 11"/>
            <p:cNvPicPr/>
            <p:nvPr/>
          </p:nvPicPr>
          <p:blipFill>
            <a:blip r:embed="rId4" cstate="print"/>
            <a:stretch>
              <a:fillRect/>
            </a:stretch>
          </p:blipFill>
          <p:spPr>
            <a:xfrm>
              <a:off x="5240781" y="3248850"/>
              <a:ext cx="652462" cy="354012"/>
            </a:xfrm>
            <a:prstGeom prst="rect">
              <a:avLst/>
            </a:prstGeom>
          </p:spPr>
        </p:pic>
        <p:pic>
          <p:nvPicPr>
            <p:cNvPr id="12" name="object 12"/>
            <p:cNvPicPr/>
            <p:nvPr/>
          </p:nvPicPr>
          <p:blipFill>
            <a:blip r:embed="rId4" cstate="print"/>
            <a:stretch>
              <a:fillRect/>
            </a:stretch>
          </p:blipFill>
          <p:spPr>
            <a:xfrm>
              <a:off x="5171440" y="4346257"/>
              <a:ext cx="652462" cy="354012"/>
            </a:xfrm>
            <a:prstGeom prst="rect">
              <a:avLst/>
            </a:prstGeom>
          </p:spPr>
        </p:pic>
        <p:pic>
          <p:nvPicPr>
            <p:cNvPr id="13" name="object 13"/>
            <p:cNvPicPr/>
            <p:nvPr/>
          </p:nvPicPr>
          <p:blipFill>
            <a:blip r:embed="rId4" cstate="print"/>
            <a:stretch>
              <a:fillRect/>
            </a:stretch>
          </p:blipFill>
          <p:spPr>
            <a:xfrm>
              <a:off x="5203062" y="5691377"/>
              <a:ext cx="652462" cy="354012"/>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1" cstate="print"/>
            <a:stretch>
              <a:fillRect/>
            </a:stretch>
          </p:blipFill>
          <p:spPr>
            <a:xfrm>
              <a:off x="2403348" y="0"/>
              <a:ext cx="4213352" cy="1628775"/>
            </a:xfrm>
            <a:prstGeom prst="rect">
              <a:avLst/>
            </a:prstGeom>
          </p:spPr>
        </p:pic>
        <p:pic>
          <p:nvPicPr>
            <p:cNvPr id="4" name="object 4"/>
            <p:cNvPicPr/>
            <p:nvPr/>
          </p:nvPicPr>
          <p:blipFill>
            <a:blip r:embed="rId2" cstate="print"/>
            <a:stretch>
              <a:fillRect/>
            </a:stretch>
          </p:blipFill>
          <p:spPr>
            <a:xfrm>
              <a:off x="29847" y="0"/>
              <a:ext cx="2426970" cy="1628775"/>
            </a:xfrm>
            <a:prstGeom prst="rect">
              <a:avLst/>
            </a:prstGeom>
          </p:spPr>
        </p:pic>
      </p:grpSp>
      <p:sp>
        <p:nvSpPr>
          <p:cNvPr id="5" name="object 5"/>
          <p:cNvSpPr txBox="1">
            <a:spLocks noGrp="1"/>
          </p:cNvSpPr>
          <p:nvPr>
            <p:ph type="title"/>
          </p:nvPr>
        </p:nvSpPr>
        <p:spPr>
          <a:xfrm>
            <a:off x="546303" y="1841957"/>
            <a:ext cx="7585709" cy="574675"/>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Palatino Linotype" panose="02040502050505030304"/>
                <a:cs typeface="Palatino Linotype" panose="02040502050505030304"/>
              </a:rPr>
              <a:t>Kişilik</a:t>
            </a:r>
            <a:r>
              <a:rPr sz="3600" b="1" spc="-60" dirty="0">
                <a:latin typeface="Palatino Linotype" panose="02040502050505030304"/>
                <a:cs typeface="Palatino Linotype" panose="02040502050505030304"/>
              </a:rPr>
              <a:t> </a:t>
            </a:r>
            <a:r>
              <a:rPr sz="3600" b="1" dirty="0">
                <a:latin typeface="Palatino Linotype" panose="02040502050505030304"/>
                <a:cs typeface="Palatino Linotype" panose="02040502050505030304"/>
              </a:rPr>
              <a:t>Özelliklerimiz-Değerlerimiz</a:t>
            </a:r>
            <a:endParaRPr sz="3600">
              <a:latin typeface="Palatino Linotype" panose="02040502050505030304"/>
              <a:cs typeface="Palatino Linotype" panose="02040502050505030304"/>
            </a:endParaRPr>
          </a:p>
        </p:txBody>
      </p:sp>
      <p:sp>
        <p:nvSpPr>
          <p:cNvPr id="6" name="object 6"/>
          <p:cNvSpPr txBox="1"/>
          <p:nvPr/>
        </p:nvSpPr>
        <p:spPr>
          <a:xfrm>
            <a:off x="546303" y="2785618"/>
            <a:ext cx="8134984" cy="3745865"/>
          </a:xfrm>
          <a:prstGeom prst="rect">
            <a:avLst/>
          </a:prstGeom>
        </p:spPr>
        <p:txBody>
          <a:bodyPr vert="horz" wrap="square" lIns="0" tIns="13335" rIns="0" bIns="0" rtlCol="0">
            <a:spAutoFit/>
          </a:bodyPr>
          <a:lstStyle/>
          <a:p>
            <a:pPr marL="287020" indent="-274320">
              <a:lnSpc>
                <a:spcPts val="2810"/>
              </a:lnSpc>
              <a:spcBef>
                <a:spcPts val="105"/>
              </a:spcBef>
              <a:buClr>
                <a:srgbClr val="FD8537"/>
              </a:buClr>
              <a:buSzPct val="69000"/>
              <a:buFont typeface="Wingdings" panose="05000000000000000000"/>
              <a:buChar char=""/>
              <a:tabLst>
                <a:tab pos="287020" algn="l"/>
              </a:tabLst>
            </a:pPr>
            <a:r>
              <a:rPr sz="2600" spc="55" dirty="0">
                <a:latin typeface="Cambria" panose="02040503050406030204"/>
                <a:cs typeface="Cambria" panose="02040503050406030204"/>
              </a:rPr>
              <a:t>Seçtiğimiz</a:t>
            </a:r>
            <a:r>
              <a:rPr sz="2600" spc="85" dirty="0">
                <a:latin typeface="Cambria" panose="02040503050406030204"/>
                <a:cs typeface="Cambria" panose="02040503050406030204"/>
              </a:rPr>
              <a:t> </a:t>
            </a:r>
            <a:r>
              <a:rPr sz="2600" spc="45" dirty="0">
                <a:latin typeface="Cambria" panose="02040503050406030204"/>
                <a:cs typeface="Cambria" panose="02040503050406030204"/>
              </a:rPr>
              <a:t>meslek,</a:t>
            </a:r>
            <a:r>
              <a:rPr sz="2600" spc="75" dirty="0">
                <a:latin typeface="Cambria" panose="02040503050406030204"/>
                <a:cs typeface="Cambria" panose="02040503050406030204"/>
              </a:rPr>
              <a:t> </a:t>
            </a:r>
            <a:r>
              <a:rPr sz="2600" spc="20" dirty="0">
                <a:latin typeface="Cambria" panose="02040503050406030204"/>
                <a:cs typeface="Cambria" panose="02040503050406030204"/>
              </a:rPr>
              <a:t>sadece</a:t>
            </a:r>
            <a:r>
              <a:rPr sz="2600" spc="60" dirty="0">
                <a:latin typeface="Cambria" panose="02040503050406030204"/>
                <a:cs typeface="Cambria" panose="02040503050406030204"/>
              </a:rPr>
              <a:t> </a:t>
            </a:r>
            <a:r>
              <a:rPr sz="2600" spc="65" dirty="0">
                <a:latin typeface="Cambria" panose="02040503050406030204"/>
                <a:cs typeface="Cambria" panose="02040503050406030204"/>
              </a:rPr>
              <a:t>ilgi</a:t>
            </a:r>
            <a:r>
              <a:rPr sz="2600" spc="95" dirty="0">
                <a:latin typeface="Cambria" panose="02040503050406030204"/>
                <a:cs typeface="Cambria" panose="02040503050406030204"/>
              </a:rPr>
              <a:t> </a:t>
            </a:r>
            <a:r>
              <a:rPr sz="2600" spc="70" dirty="0">
                <a:latin typeface="Cambria" panose="02040503050406030204"/>
                <a:cs typeface="Cambria" panose="02040503050406030204"/>
              </a:rPr>
              <a:t>ve</a:t>
            </a:r>
            <a:r>
              <a:rPr sz="2600" spc="80" dirty="0">
                <a:latin typeface="Cambria" panose="02040503050406030204"/>
                <a:cs typeface="Cambria" panose="02040503050406030204"/>
              </a:rPr>
              <a:t> </a:t>
            </a:r>
            <a:r>
              <a:rPr sz="2600" spc="30" dirty="0">
                <a:latin typeface="Cambria" panose="02040503050406030204"/>
                <a:cs typeface="Cambria" panose="02040503050406030204"/>
              </a:rPr>
              <a:t>yeteneklerimizle</a:t>
            </a:r>
            <a:endParaRPr sz="2600">
              <a:latin typeface="Cambria" panose="02040503050406030204"/>
              <a:cs typeface="Cambria" panose="02040503050406030204"/>
            </a:endParaRPr>
          </a:p>
          <a:p>
            <a:pPr marL="287020" marR="135255">
              <a:lnSpc>
                <a:spcPts val="2500"/>
              </a:lnSpc>
              <a:spcBef>
                <a:spcPts val="285"/>
              </a:spcBef>
            </a:pPr>
            <a:r>
              <a:rPr sz="2600" spc="50" dirty="0">
                <a:latin typeface="Cambria" panose="02040503050406030204"/>
                <a:cs typeface="Cambria" panose="02040503050406030204"/>
              </a:rPr>
              <a:t>örtüştüğü</a:t>
            </a:r>
            <a:r>
              <a:rPr sz="2600" spc="35" dirty="0">
                <a:latin typeface="Cambria" panose="02040503050406030204"/>
                <a:cs typeface="Cambria" panose="02040503050406030204"/>
              </a:rPr>
              <a:t> </a:t>
            </a:r>
            <a:r>
              <a:rPr sz="2600" spc="50" dirty="0">
                <a:latin typeface="Cambria" panose="02040503050406030204"/>
                <a:cs typeface="Cambria" panose="02040503050406030204"/>
              </a:rPr>
              <a:t>kadar önem</a:t>
            </a:r>
            <a:r>
              <a:rPr sz="2600" spc="70" dirty="0">
                <a:latin typeface="Cambria" panose="02040503050406030204"/>
                <a:cs typeface="Cambria" panose="02040503050406030204"/>
              </a:rPr>
              <a:t> </a:t>
            </a:r>
            <a:r>
              <a:rPr sz="2600" spc="75" dirty="0">
                <a:latin typeface="Cambria" panose="02040503050406030204"/>
                <a:cs typeface="Cambria" panose="02040503050406030204"/>
              </a:rPr>
              <a:t>verdiğimiz</a:t>
            </a:r>
            <a:r>
              <a:rPr sz="2600" spc="90" dirty="0">
                <a:latin typeface="Cambria" panose="02040503050406030204"/>
                <a:cs typeface="Cambria" panose="02040503050406030204"/>
              </a:rPr>
              <a:t> </a:t>
            </a:r>
            <a:r>
              <a:rPr sz="2600" b="1" dirty="0">
                <a:latin typeface="Palatino Linotype" panose="02040502050505030304"/>
                <a:cs typeface="Palatino Linotype" panose="02040502050505030304"/>
              </a:rPr>
              <a:t>değerlerimizle</a:t>
            </a:r>
            <a:r>
              <a:rPr sz="2600" b="1" spc="-5" dirty="0">
                <a:latin typeface="Palatino Linotype" panose="02040502050505030304"/>
                <a:cs typeface="Palatino Linotype" panose="02040502050505030304"/>
              </a:rPr>
              <a:t> </a:t>
            </a:r>
            <a:r>
              <a:rPr sz="2600" spc="60" dirty="0">
                <a:latin typeface="Cambria" panose="02040503050406030204"/>
                <a:cs typeface="Cambria" panose="02040503050406030204"/>
              </a:rPr>
              <a:t>de </a:t>
            </a:r>
            <a:r>
              <a:rPr sz="2600" spc="-560" dirty="0">
                <a:latin typeface="Cambria" panose="02040503050406030204"/>
                <a:cs typeface="Cambria" panose="02040503050406030204"/>
              </a:rPr>
              <a:t> </a:t>
            </a:r>
            <a:r>
              <a:rPr sz="2600" spc="15" dirty="0">
                <a:latin typeface="Cambria" panose="02040503050406030204"/>
                <a:cs typeface="Cambria" panose="02040503050406030204"/>
              </a:rPr>
              <a:t>tutarlı</a:t>
            </a:r>
            <a:r>
              <a:rPr sz="2600" spc="50" dirty="0">
                <a:latin typeface="Cambria" panose="02040503050406030204"/>
                <a:cs typeface="Cambria" panose="02040503050406030204"/>
              </a:rPr>
              <a:t> </a:t>
            </a:r>
            <a:r>
              <a:rPr sz="2600" spc="55" dirty="0">
                <a:latin typeface="Cambria" panose="02040503050406030204"/>
                <a:cs typeface="Cambria" panose="02040503050406030204"/>
              </a:rPr>
              <a:t>olmalıdır.</a:t>
            </a:r>
            <a:endParaRPr sz="2600">
              <a:latin typeface="Cambria" panose="02040503050406030204"/>
              <a:cs typeface="Cambria" panose="02040503050406030204"/>
            </a:endParaRPr>
          </a:p>
          <a:p>
            <a:pPr marL="287020" marR="391795" indent="-274320">
              <a:lnSpc>
                <a:spcPts val="2500"/>
              </a:lnSpc>
              <a:spcBef>
                <a:spcPts val="595"/>
              </a:spcBef>
              <a:buClr>
                <a:srgbClr val="FD8537"/>
              </a:buClr>
              <a:buSzPct val="69000"/>
              <a:buFont typeface="Wingdings" panose="05000000000000000000"/>
              <a:buChar char=""/>
              <a:tabLst>
                <a:tab pos="287020" algn="l"/>
              </a:tabLst>
            </a:pPr>
            <a:r>
              <a:rPr sz="2600" spc="30" dirty="0">
                <a:latin typeface="Cambria" panose="02040503050406030204"/>
                <a:cs typeface="Cambria" panose="02040503050406030204"/>
              </a:rPr>
              <a:t>Bazıları</a:t>
            </a:r>
            <a:r>
              <a:rPr sz="2600" spc="55" dirty="0">
                <a:latin typeface="Cambria" panose="02040503050406030204"/>
                <a:cs typeface="Cambria" panose="02040503050406030204"/>
              </a:rPr>
              <a:t> </a:t>
            </a:r>
            <a:r>
              <a:rPr sz="2600" spc="35" dirty="0">
                <a:latin typeface="Cambria" panose="02040503050406030204"/>
                <a:cs typeface="Cambria" panose="02040503050406030204"/>
              </a:rPr>
              <a:t>için</a:t>
            </a:r>
            <a:r>
              <a:rPr sz="2600" spc="85" dirty="0">
                <a:latin typeface="Cambria" panose="02040503050406030204"/>
                <a:cs typeface="Cambria" panose="02040503050406030204"/>
              </a:rPr>
              <a:t> </a:t>
            </a:r>
            <a:r>
              <a:rPr sz="2600" spc="5" dirty="0">
                <a:latin typeface="Cambria" panose="02040503050406030204"/>
                <a:cs typeface="Cambria" panose="02040503050406030204"/>
              </a:rPr>
              <a:t>iş</a:t>
            </a:r>
            <a:r>
              <a:rPr sz="2600" spc="75" dirty="0">
                <a:latin typeface="Cambria" panose="02040503050406030204"/>
                <a:cs typeface="Cambria" panose="02040503050406030204"/>
              </a:rPr>
              <a:t> </a:t>
            </a:r>
            <a:r>
              <a:rPr sz="2600" spc="55" dirty="0">
                <a:latin typeface="Cambria" panose="02040503050406030204"/>
                <a:cs typeface="Cambria" panose="02040503050406030204"/>
              </a:rPr>
              <a:t>hayatında</a:t>
            </a:r>
            <a:r>
              <a:rPr sz="2600" spc="50" dirty="0">
                <a:latin typeface="Cambria" panose="02040503050406030204"/>
                <a:cs typeface="Cambria" panose="02040503050406030204"/>
              </a:rPr>
              <a:t> </a:t>
            </a:r>
            <a:r>
              <a:rPr sz="2600" spc="25" dirty="0">
                <a:latin typeface="Cambria" panose="02040503050406030204"/>
                <a:cs typeface="Cambria" panose="02040503050406030204"/>
              </a:rPr>
              <a:t>parasal</a:t>
            </a:r>
            <a:r>
              <a:rPr sz="2600" spc="55" dirty="0">
                <a:latin typeface="Cambria" panose="02040503050406030204"/>
                <a:cs typeface="Cambria" panose="02040503050406030204"/>
              </a:rPr>
              <a:t> </a:t>
            </a:r>
            <a:r>
              <a:rPr sz="2600" spc="65" dirty="0">
                <a:latin typeface="Cambria" panose="02040503050406030204"/>
                <a:cs typeface="Cambria" panose="02040503050406030204"/>
              </a:rPr>
              <a:t>kazanç,</a:t>
            </a:r>
            <a:r>
              <a:rPr sz="2600" spc="45" dirty="0">
                <a:latin typeface="Cambria" panose="02040503050406030204"/>
                <a:cs typeface="Cambria" panose="02040503050406030204"/>
              </a:rPr>
              <a:t> </a:t>
            </a:r>
            <a:r>
              <a:rPr sz="2600" spc="70" dirty="0">
                <a:latin typeface="Cambria" panose="02040503050406030204"/>
                <a:cs typeface="Cambria" panose="02040503050406030204"/>
              </a:rPr>
              <a:t>toplumda </a:t>
            </a:r>
            <a:r>
              <a:rPr sz="2600" spc="-560" dirty="0">
                <a:latin typeface="Cambria" panose="02040503050406030204"/>
                <a:cs typeface="Cambria" panose="02040503050406030204"/>
              </a:rPr>
              <a:t> </a:t>
            </a:r>
            <a:r>
              <a:rPr sz="2600" spc="65" dirty="0">
                <a:latin typeface="Cambria" panose="02040503050406030204"/>
                <a:cs typeface="Cambria" panose="02040503050406030204"/>
              </a:rPr>
              <a:t>saygın</a:t>
            </a:r>
            <a:r>
              <a:rPr sz="2600" spc="50" dirty="0">
                <a:latin typeface="Cambria" panose="02040503050406030204"/>
                <a:cs typeface="Cambria" panose="02040503050406030204"/>
              </a:rPr>
              <a:t> </a:t>
            </a:r>
            <a:r>
              <a:rPr sz="2600" spc="-5" dirty="0">
                <a:latin typeface="Cambria" panose="02040503050406030204"/>
                <a:cs typeface="Cambria" panose="02040503050406030204"/>
              </a:rPr>
              <a:t>bir</a:t>
            </a:r>
            <a:r>
              <a:rPr sz="2600" spc="75" dirty="0">
                <a:latin typeface="Cambria" panose="02040503050406030204"/>
                <a:cs typeface="Cambria" panose="02040503050406030204"/>
              </a:rPr>
              <a:t> konuma</a:t>
            </a:r>
            <a:r>
              <a:rPr sz="2600" spc="65" dirty="0">
                <a:latin typeface="Cambria" panose="02040503050406030204"/>
                <a:cs typeface="Cambria" panose="02040503050406030204"/>
              </a:rPr>
              <a:t> </a:t>
            </a:r>
            <a:r>
              <a:rPr sz="2600" spc="50" dirty="0">
                <a:latin typeface="Cambria" panose="02040503050406030204"/>
                <a:cs typeface="Cambria" panose="02040503050406030204"/>
              </a:rPr>
              <a:t>sahip</a:t>
            </a:r>
            <a:r>
              <a:rPr sz="2600" spc="75" dirty="0">
                <a:latin typeface="Cambria" panose="02040503050406030204"/>
                <a:cs typeface="Cambria" panose="02040503050406030204"/>
              </a:rPr>
              <a:t> </a:t>
            </a:r>
            <a:r>
              <a:rPr sz="2600" spc="65" dirty="0">
                <a:latin typeface="Cambria" panose="02040503050406030204"/>
                <a:cs typeface="Cambria" panose="02040503050406030204"/>
              </a:rPr>
              <a:t>olmak</a:t>
            </a:r>
            <a:r>
              <a:rPr sz="2600" spc="85" dirty="0">
                <a:latin typeface="Cambria" panose="02040503050406030204"/>
                <a:cs typeface="Cambria" panose="02040503050406030204"/>
              </a:rPr>
              <a:t> </a:t>
            </a:r>
            <a:r>
              <a:rPr sz="2600" spc="70" dirty="0">
                <a:latin typeface="Cambria" panose="02040503050406030204"/>
                <a:cs typeface="Cambria" panose="02040503050406030204"/>
              </a:rPr>
              <a:t>daha</a:t>
            </a:r>
            <a:r>
              <a:rPr sz="2600" spc="50" dirty="0">
                <a:latin typeface="Cambria" panose="02040503050406030204"/>
                <a:cs typeface="Cambria" panose="02040503050406030204"/>
              </a:rPr>
              <a:t> </a:t>
            </a:r>
            <a:r>
              <a:rPr sz="2600" spc="60" dirty="0">
                <a:latin typeface="Cambria" panose="02040503050406030204"/>
                <a:cs typeface="Cambria" panose="02040503050406030204"/>
              </a:rPr>
              <a:t>önemliyken, </a:t>
            </a:r>
            <a:r>
              <a:rPr sz="2600" spc="65" dirty="0">
                <a:latin typeface="Cambria" panose="02040503050406030204"/>
                <a:cs typeface="Cambria" panose="02040503050406030204"/>
              </a:rPr>
              <a:t> </a:t>
            </a:r>
            <a:r>
              <a:rPr sz="2600" spc="25" dirty="0">
                <a:latin typeface="Cambria" panose="02040503050406030204"/>
                <a:cs typeface="Cambria" panose="02040503050406030204"/>
              </a:rPr>
              <a:t>bazıları</a:t>
            </a:r>
            <a:r>
              <a:rPr sz="2600" spc="55" dirty="0">
                <a:latin typeface="Cambria" panose="02040503050406030204"/>
                <a:cs typeface="Cambria" panose="02040503050406030204"/>
              </a:rPr>
              <a:t> </a:t>
            </a:r>
            <a:r>
              <a:rPr sz="2600" spc="35" dirty="0">
                <a:latin typeface="Cambria" panose="02040503050406030204"/>
                <a:cs typeface="Cambria" panose="02040503050406030204"/>
              </a:rPr>
              <a:t>için</a:t>
            </a:r>
            <a:r>
              <a:rPr sz="2600" spc="70" dirty="0">
                <a:latin typeface="Cambria" panose="02040503050406030204"/>
                <a:cs typeface="Cambria" panose="02040503050406030204"/>
              </a:rPr>
              <a:t> </a:t>
            </a:r>
            <a:r>
              <a:rPr sz="2600" spc="60" dirty="0">
                <a:latin typeface="Cambria" panose="02040503050406030204"/>
                <a:cs typeface="Cambria" panose="02040503050406030204"/>
              </a:rPr>
              <a:t>de</a:t>
            </a:r>
            <a:r>
              <a:rPr sz="2600" spc="75" dirty="0">
                <a:latin typeface="Cambria" panose="02040503050406030204"/>
                <a:cs typeface="Cambria" panose="02040503050406030204"/>
              </a:rPr>
              <a:t> </a:t>
            </a:r>
            <a:r>
              <a:rPr sz="2600" spc="20" dirty="0">
                <a:latin typeface="Cambria" panose="02040503050406030204"/>
                <a:cs typeface="Cambria" panose="02040503050406030204"/>
              </a:rPr>
              <a:t>aile</a:t>
            </a:r>
            <a:r>
              <a:rPr sz="2600" spc="70" dirty="0">
                <a:latin typeface="Cambria" panose="02040503050406030204"/>
                <a:cs typeface="Cambria" panose="02040503050406030204"/>
              </a:rPr>
              <a:t> </a:t>
            </a:r>
            <a:r>
              <a:rPr sz="2600" spc="45" dirty="0">
                <a:latin typeface="Cambria" panose="02040503050406030204"/>
                <a:cs typeface="Cambria" panose="02040503050406030204"/>
              </a:rPr>
              <a:t>hayatına</a:t>
            </a:r>
            <a:r>
              <a:rPr sz="2600" spc="60" dirty="0">
                <a:latin typeface="Cambria" panose="02040503050406030204"/>
                <a:cs typeface="Cambria" panose="02040503050406030204"/>
              </a:rPr>
              <a:t> </a:t>
            </a:r>
            <a:r>
              <a:rPr sz="2600" spc="80" dirty="0">
                <a:latin typeface="Cambria" panose="02040503050406030204"/>
                <a:cs typeface="Cambria" panose="02040503050406030204"/>
              </a:rPr>
              <a:t>zaman</a:t>
            </a:r>
            <a:r>
              <a:rPr sz="2600" spc="45" dirty="0">
                <a:latin typeface="Cambria" panose="02040503050406030204"/>
                <a:cs typeface="Cambria" panose="02040503050406030204"/>
              </a:rPr>
              <a:t> </a:t>
            </a:r>
            <a:r>
              <a:rPr sz="2600" spc="55" dirty="0">
                <a:latin typeface="Cambria" panose="02040503050406030204"/>
                <a:cs typeface="Cambria" panose="02040503050406030204"/>
              </a:rPr>
              <a:t>ayırmak</a:t>
            </a:r>
            <a:endParaRPr sz="2600">
              <a:latin typeface="Cambria" panose="02040503050406030204"/>
              <a:cs typeface="Cambria" panose="02040503050406030204"/>
            </a:endParaRPr>
          </a:p>
          <a:p>
            <a:pPr marL="287020">
              <a:lnSpc>
                <a:spcPts val="2500"/>
              </a:lnSpc>
            </a:pPr>
            <a:r>
              <a:rPr sz="2600" spc="40" dirty="0">
                <a:latin typeface="Cambria" panose="02040503050406030204"/>
                <a:cs typeface="Cambria" panose="02040503050406030204"/>
              </a:rPr>
              <a:t>önceliklidir.</a:t>
            </a:r>
            <a:endParaRPr sz="2600">
              <a:latin typeface="Cambria" panose="02040503050406030204"/>
              <a:cs typeface="Cambria" panose="02040503050406030204"/>
            </a:endParaRPr>
          </a:p>
          <a:p>
            <a:pPr marL="287020" indent="-274320">
              <a:lnSpc>
                <a:spcPts val="2795"/>
              </a:lnSpc>
              <a:buClr>
                <a:srgbClr val="FD8537"/>
              </a:buClr>
              <a:buSzPct val="69000"/>
              <a:buFont typeface="Wingdings" panose="05000000000000000000"/>
              <a:buChar char=""/>
              <a:tabLst>
                <a:tab pos="287020" algn="l"/>
              </a:tabLst>
            </a:pPr>
            <a:r>
              <a:rPr sz="2600" spc="70" dirty="0">
                <a:latin typeface="Cambria" panose="02040503050406030204"/>
                <a:cs typeface="Cambria" panose="02040503050406030204"/>
              </a:rPr>
              <a:t>Meslek</a:t>
            </a:r>
            <a:r>
              <a:rPr sz="2600" spc="85" dirty="0">
                <a:latin typeface="Cambria" panose="02040503050406030204"/>
                <a:cs typeface="Cambria" panose="02040503050406030204"/>
              </a:rPr>
              <a:t> </a:t>
            </a:r>
            <a:r>
              <a:rPr sz="2600" spc="30" dirty="0">
                <a:latin typeface="Cambria" panose="02040503050406030204"/>
                <a:cs typeface="Cambria" panose="02040503050406030204"/>
              </a:rPr>
              <a:t>seçimi</a:t>
            </a:r>
            <a:r>
              <a:rPr sz="2600" spc="80" dirty="0">
                <a:latin typeface="Cambria" panose="02040503050406030204"/>
                <a:cs typeface="Cambria" panose="02040503050406030204"/>
              </a:rPr>
              <a:t> </a:t>
            </a:r>
            <a:r>
              <a:rPr sz="2600" spc="50" dirty="0">
                <a:latin typeface="Cambria" panose="02040503050406030204"/>
                <a:cs typeface="Cambria" panose="02040503050406030204"/>
              </a:rPr>
              <a:t>yaparken,</a:t>
            </a:r>
            <a:r>
              <a:rPr sz="2600" spc="65" dirty="0">
                <a:latin typeface="Cambria" panose="02040503050406030204"/>
                <a:cs typeface="Cambria" panose="02040503050406030204"/>
              </a:rPr>
              <a:t> </a:t>
            </a:r>
            <a:r>
              <a:rPr sz="2600" spc="35" dirty="0">
                <a:latin typeface="Cambria" panose="02040503050406030204"/>
                <a:cs typeface="Cambria" panose="02040503050406030204"/>
              </a:rPr>
              <a:t>seçeceğimiz</a:t>
            </a:r>
            <a:r>
              <a:rPr sz="2600" spc="80" dirty="0">
                <a:latin typeface="Cambria" panose="02040503050406030204"/>
                <a:cs typeface="Cambria" panose="02040503050406030204"/>
              </a:rPr>
              <a:t> </a:t>
            </a:r>
            <a:r>
              <a:rPr sz="2600" spc="45" dirty="0">
                <a:latin typeface="Cambria" panose="02040503050406030204"/>
                <a:cs typeface="Cambria" panose="02040503050406030204"/>
              </a:rPr>
              <a:t>mesleğin</a:t>
            </a:r>
            <a:endParaRPr sz="2600">
              <a:latin typeface="Cambria" panose="02040503050406030204"/>
              <a:cs typeface="Cambria" panose="02040503050406030204"/>
            </a:endParaRPr>
          </a:p>
          <a:p>
            <a:pPr marL="287020" marR="5080">
              <a:lnSpc>
                <a:spcPct val="80000"/>
              </a:lnSpc>
              <a:spcBef>
                <a:spcPts val="315"/>
              </a:spcBef>
            </a:pPr>
            <a:r>
              <a:rPr sz="2600" spc="40" dirty="0">
                <a:latin typeface="Cambria" panose="02040503050406030204"/>
                <a:cs typeface="Cambria" panose="02040503050406030204"/>
              </a:rPr>
              <a:t>değerlerimizi</a:t>
            </a:r>
            <a:r>
              <a:rPr sz="2600" spc="90" dirty="0">
                <a:latin typeface="Cambria" panose="02040503050406030204"/>
                <a:cs typeface="Cambria" panose="02040503050406030204"/>
              </a:rPr>
              <a:t> </a:t>
            </a:r>
            <a:r>
              <a:rPr sz="2600" spc="25" dirty="0">
                <a:latin typeface="Cambria" panose="02040503050406030204"/>
                <a:cs typeface="Cambria" panose="02040503050406030204"/>
              </a:rPr>
              <a:t>destekleyecek</a:t>
            </a:r>
            <a:r>
              <a:rPr sz="2600" spc="80" dirty="0">
                <a:latin typeface="Cambria" panose="02040503050406030204"/>
                <a:cs typeface="Cambria" panose="02040503050406030204"/>
              </a:rPr>
              <a:t> </a:t>
            </a:r>
            <a:r>
              <a:rPr sz="2600" spc="25" dirty="0">
                <a:latin typeface="Cambria" panose="02040503050406030204"/>
                <a:cs typeface="Cambria" panose="02040503050406030204"/>
              </a:rPr>
              <a:t>özelliklere</a:t>
            </a:r>
            <a:r>
              <a:rPr sz="2600" spc="125" dirty="0">
                <a:latin typeface="Cambria" panose="02040503050406030204"/>
                <a:cs typeface="Cambria" panose="02040503050406030204"/>
              </a:rPr>
              <a:t> </a:t>
            </a:r>
            <a:r>
              <a:rPr sz="2600" spc="50" dirty="0">
                <a:latin typeface="Cambria" panose="02040503050406030204"/>
                <a:cs typeface="Cambria" panose="02040503050406030204"/>
              </a:rPr>
              <a:t>sahip</a:t>
            </a:r>
            <a:r>
              <a:rPr sz="2600" spc="95" dirty="0">
                <a:latin typeface="Cambria" panose="02040503050406030204"/>
                <a:cs typeface="Cambria" panose="02040503050406030204"/>
              </a:rPr>
              <a:t> </a:t>
            </a:r>
            <a:r>
              <a:rPr sz="2600" spc="50" dirty="0">
                <a:latin typeface="Cambria" panose="02040503050406030204"/>
                <a:cs typeface="Cambria" panose="02040503050406030204"/>
              </a:rPr>
              <a:t>olması, </a:t>
            </a:r>
            <a:r>
              <a:rPr sz="2600" spc="55" dirty="0">
                <a:latin typeface="Cambria" panose="02040503050406030204"/>
                <a:cs typeface="Cambria" panose="02040503050406030204"/>
              </a:rPr>
              <a:t> </a:t>
            </a:r>
            <a:r>
              <a:rPr sz="2600" spc="50" dirty="0">
                <a:latin typeface="Cambria" panose="02040503050406030204"/>
                <a:cs typeface="Cambria" panose="02040503050406030204"/>
              </a:rPr>
              <a:t>işimizi</a:t>
            </a:r>
            <a:r>
              <a:rPr sz="2600" spc="90" dirty="0">
                <a:latin typeface="Cambria" panose="02040503050406030204"/>
                <a:cs typeface="Cambria" panose="02040503050406030204"/>
              </a:rPr>
              <a:t> </a:t>
            </a:r>
            <a:r>
              <a:rPr sz="2600" spc="45" dirty="0">
                <a:latin typeface="Cambria" panose="02040503050406030204"/>
                <a:cs typeface="Cambria" panose="02040503050406030204"/>
              </a:rPr>
              <a:t>yaparken</a:t>
            </a:r>
            <a:r>
              <a:rPr sz="2600" spc="50" dirty="0">
                <a:latin typeface="Cambria" panose="02040503050406030204"/>
                <a:cs typeface="Cambria" panose="02040503050406030204"/>
              </a:rPr>
              <a:t> </a:t>
            </a:r>
            <a:r>
              <a:rPr sz="2600" spc="70" dirty="0">
                <a:latin typeface="Cambria" panose="02040503050406030204"/>
                <a:cs typeface="Cambria" panose="02040503050406030204"/>
              </a:rPr>
              <a:t>daha </a:t>
            </a:r>
            <a:r>
              <a:rPr sz="2600" spc="60" dirty="0">
                <a:latin typeface="Cambria" panose="02040503050406030204"/>
                <a:cs typeface="Cambria" panose="02040503050406030204"/>
              </a:rPr>
              <a:t>fazla</a:t>
            </a:r>
            <a:r>
              <a:rPr sz="2600" spc="55" dirty="0">
                <a:latin typeface="Cambria" panose="02040503050406030204"/>
                <a:cs typeface="Cambria" panose="02040503050406030204"/>
              </a:rPr>
              <a:t> </a:t>
            </a:r>
            <a:r>
              <a:rPr sz="2600" spc="50" dirty="0">
                <a:latin typeface="Cambria" panose="02040503050406030204"/>
                <a:cs typeface="Cambria" panose="02040503050406030204"/>
              </a:rPr>
              <a:t>verim</a:t>
            </a:r>
            <a:r>
              <a:rPr sz="2600" spc="80" dirty="0">
                <a:latin typeface="Cambria" panose="02040503050406030204"/>
                <a:cs typeface="Cambria" panose="02040503050406030204"/>
              </a:rPr>
              <a:t> </a:t>
            </a:r>
            <a:r>
              <a:rPr sz="2600" spc="65" dirty="0">
                <a:latin typeface="Cambria" panose="02040503050406030204"/>
                <a:cs typeface="Cambria" panose="02040503050406030204"/>
              </a:rPr>
              <a:t>almamızı </a:t>
            </a:r>
            <a:r>
              <a:rPr sz="2600" spc="70" dirty="0">
                <a:latin typeface="Cambria" panose="02040503050406030204"/>
                <a:cs typeface="Cambria" panose="02040503050406030204"/>
              </a:rPr>
              <a:t>ve</a:t>
            </a:r>
            <a:r>
              <a:rPr sz="2600" spc="80" dirty="0">
                <a:latin typeface="Cambria" panose="02040503050406030204"/>
                <a:cs typeface="Cambria" panose="02040503050406030204"/>
              </a:rPr>
              <a:t> mutlu </a:t>
            </a:r>
            <a:r>
              <a:rPr sz="2600" spc="-560" dirty="0">
                <a:latin typeface="Cambria" panose="02040503050406030204"/>
                <a:cs typeface="Cambria" panose="02040503050406030204"/>
              </a:rPr>
              <a:t> </a:t>
            </a:r>
            <a:r>
              <a:rPr sz="2600" spc="65" dirty="0">
                <a:latin typeface="Cambria" panose="02040503050406030204"/>
                <a:cs typeface="Cambria" panose="02040503050406030204"/>
              </a:rPr>
              <a:t>olmamızı</a:t>
            </a:r>
            <a:r>
              <a:rPr sz="2600" spc="70" dirty="0">
                <a:latin typeface="Cambria" panose="02040503050406030204"/>
                <a:cs typeface="Cambria" panose="02040503050406030204"/>
              </a:rPr>
              <a:t> </a:t>
            </a:r>
            <a:r>
              <a:rPr sz="2600" spc="45" dirty="0">
                <a:latin typeface="Cambria" panose="02040503050406030204"/>
                <a:cs typeface="Cambria" panose="02040503050406030204"/>
              </a:rPr>
              <a:t>sağlar.</a:t>
            </a:r>
            <a:endParaRPr sz="2600">
              <a:latin typeface="Cambria" panose="02040503050406030204"/>
              <a:cs typeface="Cambria" panose="02040503050406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1" cstate="print"/>
            <a:stretch>
              <a:fillRect/>
            </a:stretch>
          </p:blipFill>
          <p:spPr>
            <a:xfrm>
              <a:off x="2403348" y="0"/>
              <a:ext cx="4213352" cy="1628775"/>
            </a:xfrm>
            <a:prstGeom prst="rect">
              <a:avLst/>
            </a:prstGeom>
          </p:spPr>
        </p:pic>
        <p:pic>
          <p:nvPicPr>
            <p:cNvPr id="4" name="object 4"/>
            <p:cNvPicPr/>
            <p:nvPr/>
          </p:nvPicPr>
          <p:blipFill>
            <a:blip r:embed="rId2" cstate="print"/>
            <a:stretch>
              <a:fillRect/>
            </a:stretch>
          </p:blipFill>
          <p:spPr>
            <a:xfrm>
              <a:off x="27111" y="0"/>
              <a:ext cx="2426970" cy="1628775"/>
            </a:xfrm>
            <a:prstGeom prst="rect">
              <a:avLst/>
            </a:prstGeom>
          </p:spPr>
        </p:pic>
      </p:grpSp>
      <p:sp>
        <p:nvSpPr>
          <p:cNvPr id="5" name="object 5"/>
          <p:cNvSpPr txBox="1">
            <a:spLocks noGrp="1"/>
          </p:cNvSpPr>
          <p:nvPr>
            <p:ph type="title"/>
          </p:nvPr>
        </p:nvSpPr>
        <p:spPr>
          <a:xfrm>
            <a:off x="294843" y="2141601"/>
            <a:ext cx="1885314" cy="482600"/>
          </a:xfrm>
          <a:prstGeom prst="rect">
            <a:avLst/>
          </a:prstGeom>
        </p:spPr>
        <p:txBody>
          <a:bodyPr vert="horz" wrap="square" lIns="0" tIns="12700" rIns="0" bIns="0" rtlCol="0">
            <a:spAutoFit/>
          </a:bodyPr>
          <a:lstStyle/>
          <a:p>
            <a:pPr marL="12700">
              <a:lnSpc>
                <a:spcPct val="100000"/>
              </a:lnSpc>
              <a:spcBef>
                <a:spcPts val="100"/>
              </a:spcBef>
            </a:pPr>
            <a:r>
              <a:rPr sz="3000" b="1" spc="-5" dirty="0">
                <a:solidFill>
                  <a:srgbClr val="C00000"/>
                </a:solidFill>
                <a:latin typeface="Palatino Linotype" panose="02040502050505030304"/>
                <a:cs typeface="Palatino Linotype" panose="02040502050505030304"/>
              </a:rPr>
              <a:t>İlg</a:t>
            </a:r>
            <a:r>
              <a:rPr sz="3000" b="1" spc="-10" dirty="0">
                <a:solidFill>
                  <a:srgbClr val="C00000"/>
                </a:solidFill>
                <a:latin typeface="Palatino Linotype" panose="02040502050505030304"/>
                <a:cs typeface="Palatino Linotype" panose="02040502050505030304"/>
              </a:rPr>
              <a:t>i</a:t>
            </a:r>
            <a:r>
              <a:rPr sz="3000" b="1" dirty="0">
                <a:solidFill>
                  <a:srgbClr val="C00000"/>
                </a:solidFill>
                <a:latin typeface="Palatino Linotype" panose="02040502050505030304"/>
                <a:cs typeface="Palatino Linotype" panose="02040502050505030304"/>
              </a:rPr>
              <a:t>ler</a:t>
            </a:r>
            <a:r>
              <a:rPr sz="3000" b="1" spc="-10" dirty="0">
                <a:solidFill>
                  <a:srgbClr val="C00000"/>
                </a:solidFill>
                <a:latin typeface="Palatino Linotype" panose="02040502050505030304"/>
                <a:cs typeface="Palatino Linotype" panose="02040502050505030304"/>
              </a:rPr>
              <a:t>i</a:t>
            </a:r>
            <a:r>
              <a:rPr sz="3000" b="1" spc="-5" dirty="0">
                <a:solidFill>
                  <a:srgbClr val="C00000"/>
                </a:solidFill>
                <a:latin typeface="Palatino Linotype" panose="02040502050505030304"/>
                <a:cs typeface="Palatino Linotype" panose="02040502050505030304"/>
              </a:rPr>
              <a:t>miz</a:t>
            </a:r>
            <a:endParaRPr sz="3000">
              <a:latin typeface="Palatino Linotype" panose="02040502050505030304"/>
              <a:cs typeface="Palatino Linotype" panose="02040502050505030304"/>
            </a:endParaRPr>
          </a:p>
        </p:txBody>
      </p:sp>
      <p:sp>
        <p:nvSpPr>
          <p:cNvPr id="6" name="object 6"/>
          <p:cNvSpPr txBox="1"/>
          <p:nvPr/>
        </p:nvSpPr>
        <p:spPr>
          <a:xfrm>
            <a:off x="294843" y="3025902"/>
            <a:ext cx="7723505" cy="3409315"/>
          </a:xfrm>
          <a:prstGeom prst="rect">
            <a:avLst/>
          </a:prstGeom>
        </p:spPr>
        <p:txBody>
          <a:bodyPr vert="horz" wrap="square" lIns="0" tIns="104140" rIns="0" bIns="0" rtlCol="0">
            <a:spAutoFit/>
          </a:bodyPr>
          <a:lstStyle/>
          <a:p>
            <a:pPr marL="287020" marR="869950" indent="-274320">
              <a:lnSpc>
                <a:spcPct val="80000"/>
              </a:lnSpc>
              <a:spcBef>
                <a:spcPts val="820"/>
              </a:spcBef>
              <a:buClr>
                <a:srgbClr val="FD8537"/>
              </a:buClr>
              <a:buSzPct val="70000"/>
              <a:buFont typeface="Wingdings" panose="05000000000000000000"/>
              <a:buChar char=""/>
              <a:tabLst>
                <a:tab pos="287020" algn="l"/>
              </a:tabLst>
            </a:pPr>
            <a:r>
              <a:rPr sz="3000" b="1" dirty="0">
                <a:latin typeface="Palatino Linotype" panose="02040502050505030304"/>
                <a:cs typeface="Palatino Linotype" panose="02040502050505030304"/>
              </a:rPr>
              <a:t>Neleri </a:t>
            </a:r>
            <a:r>
              <a:rPr sz="3000" b="1" spc="-5" dirty="0">
                <a:latin typeface="Palatino Linotype" panose="02040502050505030304"/>
                <a:cs typeface="Palatino Linotype" panose="02040502050505030304"/>
              </a:rPr>
              <a:t>yapmaktan mutlu oluyorum </a:t>
            </a:r>
            <a:r>
              <a:rPr sz="3000" b="1" dirty="0">
                <a:latin typeface="Palatino Linotype" panose="02040502050505030304"/>
                <a:cs typeface="Palatino Linotype" panose="02040502050505030304"/>
              </a:rPr>
              <a:t>?” </a:t>
            </a:r>
            <a:r>
              <a:rPr sz="3000" b="1" spc="-735" dirty="0">
                <a:latin typeface="Palatino Linotype" panose="02040502050505030304"/>
                <a:cs typeface="Palatino Linotype" panose="02040502050505030304"/>
              </a:rPr>
              <a:t> </a:t>
            </a:r>
            <a:r>
              <a:rPr sz="3000" spc="60" dirty="0">
                <a:latin typeface="Cambria" panose="02040503050406030204"/>
                <a:cs typeface="Cambria" panose="02040503050406030204"/>
              </a:rPr>
              <a:t>sorusunun</a:t>
            </a:r>
            <a:r>
              <a:rPr sz="3000" spc="80" dirty="0">
                <a:latin typeface="Cambria" panose="02040503050406030204"/>
                <a:cs typeface="Cambria" panose="02040503050406030204"/>
              </a:rPr>
              <a:t> </a:t>
            </a:r>
            <a:r>
              <a:rPr sz="3000" spc="40" dirty="0">
                <a:latin typeface="Cambria" panose="02040503050406030204"/>
                <a:cs typeface="Cambria" panose="02040503050406030204"/>
              </a:rPr>
              <a:t>cevabı</a:t>
            </a:r>
            <a:r>
              <a:rPr sz="3000" spc="95" dirty="0">
                <a:latin typeface="Cambria" panose="02040503050406030204"/>
                <a:cs typeface="Cambria" panose="02040503050406030204"/>
              </a:rPr>
              <a:t> </a:t>
            </a:r>
            <a:r>
              <a:rPr sz="3000" b="1" spc="-5" dirty="0">
                <a:latin typeface="Palatino Linotype" panose="02040502050505030304"/>
                <a:cs typeface="Palatino Linotype" panose="02040502050505030304"/>
              </a:rPr>
              <a:t>ilgilerimizi </a:t>
            </a:r>
            <a:r>
              <a:rPr sz="3000" spc="20" dirty="0">
                <a:latin typeface="Cambria" panose="02040503050406030204"/>
                <a:cs typeface="Cambria" panose="02040503050406030204"/>
              </a:rPr>
              <a:t>gösterir. </a:t>
            </a:r>
            <a:r>
              <a:rPr sz="3000" spc="-645" dirty="0">
                <a:latin typeface="Cambria" panose="02040503050406030204"/>
                <a:cs typeface="Cambria" panose="02040503050406030204"/>
              </a:rPr>
              <a:t> </a:t>
            </a:r>
            <a:r>
              <a:rPr sz="3000" spc="85" dirty="0">
                <a:latin typeface="Cambria" panose="02040503050406030204"/>
                <a:cs typeface="Cambria" panose="02040503050406030204"/>
              </a:rPr>
              <a:t>Mesleğimizin </a:t>
            </a:r>
            <a:r>
              <a:rPr sz="3000" spc="40" dirty="0">
                <a:latin typeface="Cambria" panose="02040503050406030204"/>
                <a:cs typeface="Cambria" panose="02040503050406030204"/>
              </a:rPr>
              <a:t>gerektirdiği</a:t>
            </a:r>
            <a:r>
              <a:rPr sz="3000" spc="45" dirty="0">
                <a:latin typeface="Cambria" panose="02040503050406030204"/>
                <a:cs typeface="Cambria" panose="02040503050406030204"/>
              </a:rPr>
              <a:t> </a:t>
            </a:r>
            <a:r>
              <a:rPr sz="3000" spc="35" dirty="0">
                <a:latin typeface="Cambria" panose="02040503050406030204"/>
                <a:cs typeface="Cambria" panose="02040503050406030204"/>
              </a:rPr>
              <a:t>özelliklerle </a:t>
            </a:r>
            <a:r>
              <a:rPr sz="3000" spc="40" dirty="0">
                <a:latin typeface="Cambria" panose="02040503050406030204"/>
                <a:cs typeface="Cambria" panose="02040503050406030204"/>
              </a:rPr>
              <a:t> </a:t>
            </a:r>
            <a:r>
              <a:rPr sz="3000" spc="60" dirty="0">
                <a:latin typeface="Cambria" panose="02040503050406030204"/>
                <a:cs typeface="Cambria" panose="02040503050406030204"/>
              </a:rPr>
              <a:t>ilgilerimiz</a:t>
            </a:r>
            <a:r>
              <a:rPr sz="3000" spc="65" dirty="0">
                <a:latin typeface="Cambria" panose="02040503050406030204"/>
                <a:cs typeface="Cambria" panose="02040503050406030204"/>
              </a:rPr>
              <a:t> </a:t>
            </a:r>
            <a:r>
              <a:rPr sz="3000" spc="35" dirty="0">
                <a:latin typeface="Cambria" panose="02040503050406030204"/>
                <a:cs typeface="Cambria" panose="02040503050406030204"/>
              </a:rPr>
              <a:t>benzeştiği</a:t>
            </a:r>
            <a:r>
              <a:rPr sz="3000" spc="75" dirty="0">
                <a:latin typeface="Cambria" panose="02040503050406030204"/>
                <a:cs typeface="Cambria" panose="02040503050406030204"/>
              </a:rPr>
              <a:t> ölçüde,</a:t>
            </a:r>
            <a:r>
              <a:rPr sz="3000" spc="90" dirty="0">
                <a:latin typeface="Cambria" panose="02040503050406030204"/>
                <a:cs typeface="Cambria" panose="02040503050406030204"/>
              </a:rPr>
              <a:t> </a:t>
            </a:r>
            <a:r>
              <a:rPr sz="3000" spc="40" dirty="0">
                <a:latin typeface="Cambria" panose="02040503050406030204"/>
                <a:cs typeface="Cambria" panose="02040503050406030204"/>
              </a:rPr>
              <a:t>meslek</a:t>
            </a:r>
            <a:endParaRPr sz="3000">
              <a:latin typeface="Cambria" panose="02040503050406030204"/>
              <a:cs typeface="Cambria" panose="02040503050406030204"/>
            </a:endParaRPr>
          </a:p>
          <a:p>
            <a:pPr marL="287020">
              <a:lnSpc>
                <a:spcPts val="2880"/>
              </a:lnSpc>
            </a:pPr>
            <a:r>
              <a:rPr sz="3000" spc="70" dirty="0">
                <a:latin typeface="Cambria" panose="02040503050406030204"/>
                <a:cs typeface="Cambria" panose="02040503050406030204"/>
              </a:rPr>
              <a:t>hayatımızda</a:t>
            </a:r>
            <a:r>
              <a:rPr sz="3000" spc="65" dirty="0">
                <a:latin typeface="Cambria" panose="02040503050406030204"/>
                <a:cs typeface="Cambria" panose="02040503050406030204"/>
              </a:rPr>
              <a:t> </a:t>
            </a:r>
            <a:r>
              <a:rPr sz="3000" spc="80" dirty="0">
                <a:latin typeface="Cambria" panose="02040503050406030204"/>
                <a:cs typeface="Cambria" panose="02040503050406030204"/>
              </a:rPr>
              <a:t>daha</a:t>
            </a:r>
            <a:r>
              <a:rPr sz="3000" spc="95" dirty="0">
                <a:latin typeface="Cambria" panose="02040503050406030204"/>
                <a:cs typeface="Cambria" panose="02040503050406030204"/>
              </a:rPr>
              <a:t> </a:t>
            </a:r>
            <a:r>
              <a:rPr sz="3000" spc="55" dirty="0">
                <a:latin typeface="Cambria" panose="02040503050406030204"/>
                <a:cs typeface="Cambria" panose="02040503050406030204"/>
              </a:rPr>
              <a:t>verimli</a:t>
            </a:r>
            <a:r>
              <a:rPr sz="3000" spc="90" dirty="0">
                <a:latin typeface="Cambria" panose="02040503050406030204"/>
                <a:cs typeface="Cambria" panose="02040503050406030204"/>
              </a:rPr>
              <a:t> </a:t>
            </a:r>
            <a:r>
              <a:rPr sz="3000" spc="75" dirty="0">
                <a:latin typeface="Cambria" panose="02040503050406030204"/>
                <a:cs typeface="Cambria" panose="02040503050406030204"/>
              </a:rPr>
              <a:t>ve</a:t>
            </a:r>
            <a:r>
              <a:rPr sz="3000" spc="95" dirty="0">
                <a:latin typeface="Cambria" panose="02040503050406030204"/>
                <a:cs typeface="Cambria" panose="02040503050406030204"/>
              </a:rPr>
              <a:t> mutlu</a:t>
            </a:r>
            <a:r>
              <a:rPr sz="3000" spc="70" dirty="0">
                <a:latin typeface="Cambria" panose="02040503050406030204"/>
                <a:cs typeface="Cambria" panose="02040503050406030204"/>
              </a:rPr>
              <a:t> </a:t>
            </a:r>
            <a:r>
              <a:rPr sz="3000" spc="85" dirty="0">
                <a:latin typeface="Cambria" panose="02040503050406030204"/>
                <a:cs typeface="Cambria" panose="02040503050406030204"/>
              </a:rPr>
              <a:t>oluruz.</a:t>
            </a:r>
            <a:endParaRPr sz="3000">
              <a:latin typeface="Cambria" panose="02040503050406030204"/>
              <a:cs typeface="Cambria" panose="02040503050406030204"/>
            </a:endParaRPr>
          </a:p>
          <a:p>
            <a:pPr marL="287020" marR="5080">
              <a:lnSpc>
                <a:spcPts val="2880"/>
              </a:lnSpc>
              <a:spcBef>
                <a:spcPts val="2855"/>
              </a:spcBef>
            </a:pPr>
            <a:r>
              <a:rPr sz="3000" spc="100" dirty="0">
                <a:latin typeface="Cambria" panose="02040503050406030204"/>
                <a:cs typeface="Cambria" panose="02040503050406030204"/>
              </a:rPr>
              <a:t>Örneğin,</a:t>
            </a:r>
            <a:r>
              <a:rPr sz="3000" spc="75" dirty="0">
                <a:latin typeface="Cambria" panose="02040503050406030204"/>
                <a:cs typeface="Cambria" panose="02040503050406030204"/>
              </a:rPr>
              <a:t> </a:t>
            </a:r>
            <a:r>
              <a:rPr sz="3000" spc="40" dirty="0">
                <a:latin typeface="Cambria" panose="02040503050406030204"/>
                <a:cs typeface="Cambria" panose="02040503050406030204"/>
              </a:rPr>
              <a:t>öğretmen</a:t>
            </a:r>
            <a:r>
              <a:rPr sz="3000" spc="70" dirty="0">
                <a:latin typeface="Cambria" panose="02040503050406030204"/>
                <a:cs typeface="Cambria" panose="02040503050406030204"/>
              </a:rPr>
              <a:t> </a:t>
            </a:r>
            <a:r>
              <a:rPr sz="3000" spc="30" dirty="0">
                <a:latin typeface="Cambria" panose="02040503050406030204"/>
                <a:cs typeface="Cambria" panose="02040503050406030204"/>
              </a:rPr>
              <a:t>insanlarla</a:t>
            </a:r>
            <a:r>
              <a:rPr sz="3000" spc="85" dirty="0">
                <a:latin typeface="Cambria" panose="02040503050406030204"/>
                <a:cs typeface="Cambria" panose="02040503050406030204"/>
              </a:rPr>
              <a:t> </a:t>
            </a:r>
            <a:r>
              <a:rPr sz="3000" spc="30" dirty="0">
                <a:latin typeface="Cambria" panose="02040503050406030204"/>
                <a:cs typeface="Cambria" panose="02040503050406030204"/>
              </a:rPr>
              <a:t>iletişim </a:t>
            </a:r>
            <a:r>
              <a:rPr sz="3000" spc="35" dirty="0">
                <a:latin typeface="Cambria" panose="02040503050406030204"/>
                <a:cs typeface="Cambria" panose="02040503050406030204"/>
              </a:rPr>
              <a:t> </a:t>
            </a:r>
            <a:r>
              <a:rPr sz="3000" spc="55" dirty="0">
                <a:latin typeface="Cambria" panose="02040503050406030204"/>
                <a:cs typeface="Cambria" panose="02040503050406030204"/>
              </a:rPr>
              <a:t>kurmaktan</a:t>
            </a:r>
            <a:r>
              <a:rPr sz="3000" spc="85" dirty="0">
                <a:latin typeface="Cambria" panose="02040503050406030204"/>
                <a:cs typeface="Cambria" panose="02040503050406030204"/>
              </a:rPr>
              <a:t> </a:t>
            </a:r>
            <a:r>
              <a:rPr sz="3000" spc="75" dirty="0">
                <a:latin typeface="Cambria" panose="02040503050406030204"/>
                <a:cs typeface="Cambria" panose="02040503050406030204"/>
              </a:rPr>
              <a:t>ve</a:t>
            </a:r>
            <a:r>
              <a:rPr sz="3000" spc="90" dirty="0">
                <a:latin typeface="Cambria" panose="02040503050406030204"/>
                <a:cs typeface="Cambria" panose="02040503050406030204"/>
              </a:rPr>
              <a:t> </a:t>
            </a:r>
            <a:r>
              <a:rPr sz="3000" spc="25" dirty="0">
                <a:latin typeface="Cambria" panose="02040503050406030204"/>
                <a:cs typeface="Cambria" panose="02040503050406030204"/>
              </a:rPr>
              <a:t>onlara</a:t>
            </a:r>
            <a:r>
              <a:rPr sz="3000" spc="95" dirty="0">
                <a:latin typeface="Cambria" panose="02040503050406030204"/>
                <a:cs typeface="Cambria" panose="02040503050406030204"/>
              </a:rPr>
              <a:t> </a:t>
            </a:r>
            <a:r>
              <a:rPr sz="3000" spc="-5" dirty="0">
                <a:latin typeface="Cambria" panose="02040503050406030204"/>
                <a:cs typeface="Cambria" panose="02040503050406030204"/>
              </a:rPr>
              <a:t>bir</a:t>
            </a:r>
            <a:r>
              <a:rPr sz="3000" spc="95" dirty="0">
                <a:latin typeface="Cambria" panose="02040503050406030204"/>
                <a:cs typeface="Cambria" panose="02040503050406030204"/>
              </a:rPr>
              <a:t> </a:t>
            </a:r>
            <a:r>
              <a:rPr sz="3000" spc="10" dirty="0">
                <a:latin typeface="Cambria" panose="02040503050406030204"/>
                <a:cs typeface="Cambria" panose="02040503050406030204"/>
              </a:rPr>
              <a:t>şeyler</a:t>
            </a:r>
            <a:r>
              <a:rPr sz="3000" spc="95" dirty="0">
                <a:latin typeface="Cambria" panose="02040503050406030204"/>
                <a:cs typeface="Cambria" panose="02040503050406030204"/>
              </a:rPr>
              <a:t> </a:t>
            </a:r>
            <a:r>
              <a:rPr sz="3000" spc="25" dirty="0">
                <a:latin typeface="Cambria" panose="02040503050406030204"/>
                <a:cs typeface="Cambria" panose="02040503050406030204"/>
              </a:rPr>
              <a:t>öğretmekten </a:t>
            </a:r>
            <a:r>
              <a:rPr sz="3000" spc="-645" dirty="0">
                <a:latin typeface="Cambria" panose="02040503050406030204"/>
                <a:cs typeface="Cambria" panose="02040503050406030204"/>
              </a:rPr>
              <a:t> </a:t>
            </a:r>
            <a:r>
              <a:rPr sz="3000" spc="95" dirty="0">
                <a:latin typeface="Cambria" panose="02040503050406030204"/>
                <a:cs typeface="Cambria" panose="02040503050406030204"/>
              </a:rPr>
              <a:t>mutlu</a:t>
            </a:r>
            <a:r>
              <a:rPr sz="3000" spc="80" dirty="0">
                <a:latin typeface="Cambria" panose="02040503050406030204"/>
                <a:cs typeface="Cambria" panose="02040503050406030204"/>
              </a:rPr>
              <a:t> </a:t>
            </a:r>
            <a:r>
              <a:rPr sz="3000" spc="50" dirty="0">
                <a:latin typeface="Cambria" panose="02040503050406030204"/>
                <a:cs typeface="Cambria" panose="02040503050406030204"/>
              </a:rPr>
              <a:t>olan</a:t>
            </a:r>
            <a:r>
              <a:rPr sz="3000" spc="90" dirty="0">
                <a:latin typeface="Cambria" panose="02040503050406030204"/>
                <a:cs typeface="Cambria" panose="02040503050406030204"/>
              </a:rPr>
              <a:t> </a:t>
            </a:r>
            <a:r>
              <a:rPr sz="3000" spc="35" dirty="0">
                <a:latin typeface="Cambria" panose="02040503050406030204"/>
                <a:cs typeface="Cambria" panose="02040503050406030204"/>
              </a:rPr>
              <a:t>biridir.</a:t>
            </a:r>
            <a:endParaRPr sz="3000">
              <a:latin typeface="Cambria" panose="02040503050406030204"/>
              <a:cs typeface="Cambria" panose="0204050305040603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6616700" cy="1628775"/>
          </a:xfrm>
          <a:prstGeom prst="rect">
            <a:avLst/>
          </a:prstGeom>
        </p:spPr>
      </p:pic>
      <p:sp>
        <p:nvSpPr>
          <p:cNvPr id="3" name="object 3"/>
          <p:cNvSpPr txBox="1">
            <a:spLocks noGrp="1"/>
          </p:cNvSpPr>
          <p:nvPr>
            <p:ph type="title"/>
          </p:nvPr>
        </p:nvSpPr>
        <p:spPr>
          <a:xfrm>
            <a:off x="2576576" y="1351280"/>
            <a:ext cx="2731135" cy="513715"/>
          </a:xfrm>
          <a:prstGeom prst="rect">
            <a:avLst/>
          </a:prstGeom>
        </p:spPr>
        <p:txBody>
          <a:bodyPr vert="horz" wrap="square" lIns="0" tIns="13335" rIns="0" bIns="0" rtlCol="0">
            <a:spAutoFit/>
          </a:bodyPr>
          <a:lstStyle/>
          <a:p>
            <a:pPr marL="12700">
              <a:lnSpc>
                <a:spcPct val="100000"/>
              </a:lnSpc>
              <a:spcBef>
                <a:spcPts val="105"/>
              </a:spcBef>
            </a:pPr>
            <a:r>
              <a:rPr sz="3200" b="1" spc="-250" dirty="0">
                <a:latin typeface="Tahoma" panose="020B0604030504040204"/>
                <a:cs typeface="Tahoma" panose="020B0604030504040204"/>
              </a:rPr>
              <a:t>Yetenek</a:t>
            </a:r>
            <a:r>
              <a:rPr sz="3200" b="1" spc="-145" dirty="0">
                <a:latin typeface="Tahoma" panose="020B0604030504040204"/>
                <a:cs typeface="Tahoma" panose="020B0604030504040204"/>
              </a:rPr>
              <a:t>l</a:t>
            </a:r>
            <a:r>
              <a:rPr sz="3200" b="1" spc="-190" dirty="0">
                <a:latin typeface="Tahoma" panose="020B0604030504040204"/>
                <a:cs typeface="Tahoma" panose="020B0604030504040204"/>
              </a:rPr>
              <a:t>erim</a:t>
            </a:r>
            <a:r>
              <a:rPr sz="3200" b="1" spc="-95" dirty="0">
                <a:latin typeface="Tahoma" panose="020B0604030504040204"/>
                <a:cs typeface="Tahoma" panose="020B0604030504040204"/>
              </a:rPr>
              <a:t>i</a:t>
            </a:r>
            <a:r>
              <a:rPr sz="3200" b="1" spc="-100" dirty="0">
                <a:latin typeface="Tahoma" panose="020B0604030504040204"/>
                <a:cs typeface="Tahoma" panose="020B0604030504040204"/>
              </a:rPr>
              <a:t>z</a:t>
            </a:r>
            <a:endParaRPr sz="3200">
              <a:latin typeface="Tahoma" panose="020B0604030504040204"/>
              <a:cs typeface="Tahoma" panose="020B0604030504040204"/>
            </a:endParaRPr>
          </a:p>
        </p:txBody>
      </p:sp>
      <p:sp>
        <p:nvSpPr>
          <p:cNvPr id="4" name="object 4"/>
          <p:cNvSpPr txBox="1"/>
          <p:nvPr/>
        </p:nvSpPr>
        <p:spPr>
          <a:xfrm>
            <a:off x="340258" y="1916633"/>
            <a:ext cx="8305800" cy="3470910"/>
          </a:xfrm>
          <a:prstGeom prst="rect">
            <a:avLst/>
          </a:prstGeom>
        </p:spPr>
        <p:txBody>
          <a:bodyPr vert="horz" wrap="square" lIns="0" tIns="12700" rIns="0" bIns="0" rtlCol="0">
            <a:spAutoFit/>
          </a:bodyPr>
          <a:lstStyle/>
          <a:p>
            <a:pPr marL="287020" indent="-274955">
              <a:lnSpc>
                <a:spcPct val="100000"/>
              </a:lnSpc>
              <a:spcBef>
                <a:spcPts val="100"/>
              </a:spcBef>
              <a:buClr>
                <a:srgbClr val="FD8537"/>
              </a:buClr>
              <a:buSzPct val="69000"/>
              <a:buFont typeface="Wingdings" panose="05000000000000000000"/>
              <a:buChar char=""/>
              <a:tabLst>
                <a:tab pos="287655" algn="l"/>
              </a:tabLst>
            </a:pPr>
            <a:r>
              <a:rPr sz="2400" b="1" spc="5" dirty="0">
                <a:latin typeface="Palatino Linotype" panose="02040502050505030304"/>
                <a:cs typeface="Palatino Linotype" panose="02040502050505030304"/>
              </a:rPr>
              <a:t>Yeteneklerimiz</a:t>
            </a:r>
            <a:r>
              <a:rPr sz="2400" spc="5" dirty="0">
                <a:latin typeface="Cambria" panose="02040503050406030204"/>
                <a:cs typeface="Cambria" panose="02040503050406030204"/>
              </a:rPr>
              <a:t>,</a:t>
            </a:r>
            <a:r>
              <a:rPr sz="2400" spc="60" dirty="0">
                <a:latin typeface="Cambria" panose="02040503050406030204"/>
                <a:cs typeface="Cambria" panose="02040503050406030204"/>
              </a:rPr>
              <a:t> </a:t>
            </a:r>
            <a:r>
              <a:rPr sz="2400" spc="40" dirty="0">
                <a:latin typeface="Cambria" panose="02040503050406030204"/>
                <a:cs typeface="Cambria" panose="02040503050406030204"/>
              </a:rPr>
              <a:t>anlamakta</a:t>
            </a:r>
            <a:r>
              <a:rPr sz="2400" spc="95" dirty="0">
                <a:latin typeface="Cambria" panose="02040503050406030204"/>
                <a:cs typeface="Cambria" panose="02040503050406030204"/>
              </a:rPr>
              <a:t> </a:t>
            </a:r>
            <a:r>
              <a:rPr sz="2400" spc="60" dirty="0">
                <a:latin typeface="Cambria" panose="02040503050406030204"/>
                <a:cs typeface="Cambria" panose="02040503050406030204"/>
              </a:rPr>
              <a:t>ve</a:t>
            </a:r>
            <a:r>
              <a:rPr sz="2400" spc="75" dirty="0">
                <a:latin typeface="Cambria" panose="02040503050406030204"/>
                <a:cs typeface="Cambria" panose="02040503050406030204"/>
              </a:rPr>
              <a:t> </a:t>
            </a:r>
            <a:r>
              <a:rPr sz="2400" spc="60" dirty="0">
                <a:latin typeface="Cambria" panose="02040503050406030204"/>
                <a:cs typeface="Cambria" panose="02040503050406030204"/>
              </a:rPr>
              <a:t>yapmakta</a:t>
            </a:r>
            <a:r>
              <a:rPr sz="2400" spc="80" dirty="0">
                <a:latin typeface="Cambria" panose="02040503050406030204"/>
                <a:cs typeface="Cambria" panose="02040503050406030204"/>
              </a:rPr>
              <a:t> </a:t>
            </a:r>
            <a:r>
              <a:rPr sz="2400" spc="10" dirty="0">
                <a:latin typeface="Cambria" panose="02040503050406030204"/>
                <a:cs typeface="Cambria" panose="02040503050406030204"/>
              </a:rPr>
              <a:t>başarılı</a:t>
            </a:r>
            <a:endParaRPr sz="2400">
              <a:latin typeface="Cambria" panose="02040503050406030204"/>
              <a:cs typeface="Cambria" panose="02040503050406030204"/>
            </a:endParaRPr>
          </a:p>
          <a:p>
            <a:pPr marL="287020">
              <a:lnSpc>
                <a:spcPct val="100000"/>
              </a:lnSpc>
            </a:pPr>
            <a:r>
              <a:rPr sz="2400" spc="105" dirty="0">
                <a:latin typeface="Cambria" panose="02040503050406030204"/>
                <a:cs typeface="Cambria" panose="02040503050406030204"/>
              </a:rPr>
              <a:t>olduğumuz</a:t>
            </a:r>
            <a:r>
              <a:rPr sz="2400" spc="70" dirty="0">
                <a:latin typeface="Cambria" panose="02040503050406030204"/>
                <a:cs typeface="Cambria" panose="02040503050406030204"/>
              </a:rPr>
              <a:t> </a:t>
            </a:r>
            <a:r>
              <a:rPr sz="2400" spc="25" dirty="0">
                <a:latin typeface="Cambria" panose="02040503050406030204"/>
                <a:cs typeface="Cambria" panose="02040503050406030204"/>
              </a:rPr>
              <a:t>alanları</a:t>
            </a:r>
            <a:r>
              <a:rPr sz="2400" spc="75" dirty="0">
                <a:latin typeface="Cambria" panose="02040503050406030204"/>
                <a:cs typeface="Cambria" panose="02040503050406030204"/>
              </a:rPr>
              <a:t> </a:t>
            </a:r>
            <a:r>
              <a:rPr sz="2400" spc="20" dirty="0">
                <a:latin typeface="Cambria" panose="02040503050406030204"/>
                <a:cs typeface="Cambria" panose="02040503050406030204"/>
              </a:rPr>
              <a:t>temsil</a:t>
            </a:r>
            <a:r>
              <a:rPr sz="2400" spc="75" dirty="0">
                <a:latin typeface="Cambria" panose="02040503050406030204"/>
                <a:cs typeface="Cambria" panose="02040503050406030204"/>
              </a:rPr>
              <a:t> </a:t>
            </a:r>
            <a:r>
              <a:rPr sz="2400" spc="30" dirty="0">
                <a:latin typeface="Cambria" panose="02040503050406030204"/>
                <a:cs typeface="Cambria" panose="02040503050406030204"/>
              </a:rPr>
              <a:t>eder.</a:t>
            </a:r>
            <a:endParaRPr sz="2400">
              <a:latin typeface="Cambria" panose="02040503050406030204"/>
              <a:cs typeface="Cambria" panose="02040503050406030204"/>
            </a:endParaRPr>
          </a:p>
          <a:p>
            <a:pPr marL="287020" marR="351155" indent="-274955">
              <a:lnSpc>
                <a:spcPct val="100000"/>
              </a:lnSpc>
              <a:spcBef>
                <a:spcPts val="600"/>
              </a:spcBef>
              <a:buClr>
                <a:srgbClr val="FD8537"/>
              </a:buClr>
              <a:buSzPct val="69000"/>
              <a:buFont typeface="Wingdings" panose="05000000000000000000"/>
              <a:buChar char=""/>
              <a:tabLst>
                <a:tab pos="287655" algn="l"/>
              </a:tabLst>
            </a:pPr>
            <a:r>
              <a:rPr sz="2400" spc="90" dirty="0">
                <a:latin typeface="Cambria" panose="02040503050406030204"/>
                <a:cs typeface="Cambria" panose="02040503050406030204"/>
              </a:rPr>
              <a:t>Her</a:t>
            </a:r>
            <a:r>
              <a:rPr sz="2400" spc="85" dirty="0">
                <a:latin typeface="Cambria" panose="02040503050406030204"/>
                <a:cs typeface="Cambria" panose="02040503050406030204"/>
              </a:rPr>
              <a:t> </a:t>
            </a:r>
            <a:r>
              <a:rPr sz="2400" spc="40" dirty="0">
                <a:latin typeface="Cambria" panose="02040503050406030204"/>
                <a:cs typeface="Cambria" panose="02040503050406030204"/>
              </a:rPr>
              <a:t>birimizin</a:t>
            </a:r>
            <a:r>
              <a:rPr sz="2400" spc="80" dirty="0">
                <a:latin typeface="Cambria" panose="02040503050406030204"/>
                <a:cs typeface="Cambria" panose="02040503050406030204"/>
              </a:rPr>
              <a:t> </a:t>
            </a:r>
            <a:r>
              <a:rPr sz="2400" spc="30" dirty="0">
                <a:latin typeface="Cambria" panose="02040503050406030204"/>
                <a:cs typeface="Cambria" panose="02040503050406030204"/>
              </a:rPr>
              <a:t>farklı</a:t>
            </a:r>
            <a:r>
              <a:rPr sz="2400" spc="85" dirty="0">
                <a:latin typeface="Cambria" panose="02040503050406030204"/>
                <a:cs typeface="Cambria" panose="02040503050406030204"/>
              </a:rPr>
              <a:t> </a:t>
            </a:r>
            <a:r>
              <a:rPr sz="2400" spc="10" dirty="0">
                <a:latin typeface="Cambria" panose="02040503050406030204"/>
                <a:cs typeface="Cambria" panose="02040503050406030204"/>
              </a:rPr>
              <a:t>yetenekleri</a:t>
            </a:r>
            <a:r>
              <a:rPr sz="2400" spc="105" dirty="0">
                <a:latin typeface="Cambria" panose="02040503050406030204"/>
                <a:cs typeface="Cambria" panose="02040503050406030204"/>
              </a:rPr>
              <a:t> </a:t>
            </a:r>
            <a:r>
              <a:rPr sz="2400" spc="50" dirty="0">
                <a:latin typeface="Cambria" panose="02040503050406030204"/>
                <a:cs typeface="Cambria" panose="02040503050406030204"/>
              </a:rPr>
              <a:t>vardır.</a:t>
            </a:r>
            <a:r>
              <a:rPr sz="2400" spc="70" dirty="0">
                <a:latin typeface="Cambria" panose="02040503050406030204"/>
                <a:cs typeface="Cambria" panose="02040503050406030204"/>
              </a:rPr>
              <a:t> </a:t>
            </a:r>
            <a:r>
              <a:rPr sz="2400" spc="40" dirty="0">
                <a:latin typeface="Cambria" panose="02040503050406030204"/>
                <a:cs typeface="Cambria" panose="02040503050406030204"/>
              </a:rPr>
              <a:t>Bazılarımız</a:t>
            </a:r>
            <a:r>
              <a:rPr sz="2400" spc="85" dirty="0">
                <a:latin typeface="Cambria" panose="02040503050406030204"/>
                <a:cs typeface="Cambria" panose="02040503050406030204"/>
              </a:rPr>
              <a:t> </a:t>
            </a:r>
            <a:r>
              <a:rPr sz="2400" spc="20" dirty="0">
                <a:latin typeface="Cambria" panose="02040503050406030204"/>
                <a:cs typeface="Cambria" panose="02040503050406030204"/>
              </a:rPr>
              <a:t>spora </a:t>
            </a:r>
            <a:r>
              <a:rPr sz="2400" spc="-515" dirty="0">
                <a:latin typeface="Cambria" panose="02040503050406030204"/>
                <a:cs typeface="Cambria" panose="02040503050406030204"/>
              </a:rPr>
              <a:t> </a:t>
            </a:r>
            <a:r>
              <a:rPr sz="2400" spc="35" dirty="0">
                <a:latin typeface="Cambria" panose="02040503050406030204"/>
                <a:cs typeface="Cambria" panose="02040503050406030204"/>
              </a:rPr>
              <a:t>yetenekliyken,</a:t>
            </a:r>
            <a:r>
              <a:rPr sz="2400" spc="114" dirty="0">
                <a:latin typeface="Cambria" panose="02040503050406030204"/>
                <a:cs typeface="Cambria" panose="02040503050406030204"/>
              </a:rPr>
              <a:t> </a:t>
            </a:r>
            <a:r>
              <a:rPr sz="2400" spc="40" dirty="0">
                <a:latin typeface="Cambria" panose="02040503050406030204"/>
                <a:cs typeface="Cambria" panose="02040503050406030204"/>
              </a:rPr>
              <a:t>bazılarımız</a:t>
            </a:r>
            <a:r>
              <a:rPr sz="2400" spc="80" dirty="0">
                <a:latin typeface="Cambria" panose="02040503050406030204"/>
                <a:cs typeface="Cambria" panose="02040503050406030204"/>
              </a:rPr>
              <a:t> </a:t>
            </a:r>
            <a:r>
              <a:rPr sz="2400" spc="30" dirty="0">
                <a:latin typeface="Cambria" panose="02040503050406030204"/>
                <a:cs typeface="Cambria" panose="02040503050406030204"/>
              </a:rPr>
              <a:t>sayısal</a:t>
            </a:r>
            <a:r>
              <a:rPr sz="2400" spc="75" dirty="0">
                <a:latin typeface="Cambria" panose="02040503050406030204"/>
                <a:cs typeface="Cambria" panose="02040503050406030204"/>
              </a:rPr>
              <a:t> </a:t>
            </a:r>
            <a:r>
              <a:rPr sz="2400" spc="50" dirty="0">
                <a:latin typeface="Cambria" panose="02040503050406030204"/>
                <a:cs typeface="Cambria" panose="02040503050406030204"/>
              </a:rPr>
              <a:t>konularda</a:t>
            </a:r>
            <a:r>
              <a:rPr sz="2400" spc="85" dirty="0">
                <a:latin typeface="Cambria" panose="02040503050406030204"/>
                <a:cs typeface="Cambria" panose="02040503050406030204"/>
              </a:rPr>
              <a:t> </a:t>
            </a:r>
            <a:r>
              <a:rPr sz="2400" spc="65" dirty="0">
                <a:latin typeface="Cambria" panose="02040503050406030204"/>
                <a:cs typeface="Cambria" panose="02040503050406030204"/>
              </a:rPr>
              <a:t>daha </a:t>
            </a:r>
            <a:r>
              <a:rPr sz="2400" spc="70" dirty="0">
                <a:latin typeface="Cambria" panose="02040503050406030204"/>
                <a:cs typeface="Cambria" panose="02040503050406030204"/>
              </a:rPr>
              <a:t> </a:t>
            </a:r>
            <a:r>
              <a:rPr sz="2400" spc="30" dirty="0">
                <a:latin typeface="Cambria" panose="02040503050406030204"/>
                <a:cs typeface="Cambria" panose="02040503050406030204"/>
              </a:rPr>
              <a:t>yeteneklidir.</a:t>
            </a:r>
            <a:r>
              <a:rPr sz="2400" spc="105" dirty="0">
                <a:latin typeface="Cambria" panose="02040503050406030204"/>
                <a:cs typeface="Cambria" panose="02040503050406030204"/>
              </a:rPr>
              <a:t> </a:t>
            </a:r>
            <a:r>
              <a:rPr sz="2400" spc="90" dirty="0">
                <a:latin typeface="Cambria" panose="02040503050406030204"/>
                <a:cs typeface="Cambria" panose="02040503050406030204"/>
              </a:rPr>
              <a:t>Kimimiz </a:t>
            </a:r>
            <a:r>
              <a:rPr sz="2400" spc="20" dirty="0">
                <a:latin typeface="Cambria" panose="02040503050406030204"/>
                <a:cs typeface="Cambria" panose="02040503050406030204"/>
              </a:rPr>
              <a:t>sanatta,</a:t>
            </a:r>
            <a:r>
              <a:rPr sz="2400" spc="90" dirty="0">
                <a:latin typeface="Cambria" panose="02040503050406030204"/>
                <a:cs typeface="Cambria" panose="02040503050406030204"/>
              </a:rPr>
              <a:t> </a:t>
            </a:r>
            <a:r>
              <a:rPr sz="2400" spc="50" dirty="0">
                <a:latin typeface="Cambria" panose="02040503050406030204"/>
                <a:cs typeface="Cambria" panose="02040503050406030204"/>
              </a:rPr>
              <a:t>kimimizse</a:t>
            </a:r>
            <a:r>
              <a:rPr sz="2400" spc="85" dirty="0">
                <a:latin typeface="Cambria" panose="02040503050406030204"/>
                <a:cs typeface="Cambria" panose="02040503050406030204"/>
              </a:rPr>
              <a:t> </a:t>
            </a:r>
            <a:r>
              <a:rPr sz="2400" spc="35" dirty="0">
                <a:latin typeface="Cambria" panose="02040503050406030204"/>
                <a:cs typeface="Cambria" panose="02040503050406030204"/>
              </a:rPr>
              <a:t>yabancı</a:t>
            </a:r>
            <a:r>
              <a:rPr sz="2400" spc="75" dirty="0">
                <a:latin typeface="Cambria" panose="02040503050406030204"/>
                <a:cs typeface="Cambria" panose="02040503050406030204"/>
              </a:rPr>
              <a:t> </a:t>
            </a:r>
            <a:r>
              <a:rPr sz="2400" spc="70" dirty="0">
                <a:latin typeface="Cambria" panose="02040503050406030204"/>
                <a:cs typeface="Cambria" panose="02040503050406030204"/>
              </a:rPr>
              <a:t>dil</a:t>
            </a:r>
            <a:endParaRPr sz="2400">
              <a:latin typeface="Cambria" panose="02040503050406030204"/>
              <a:cs typeface="Cambria" panose="02040503050406030204"/>
            </a:endParaRPr>
          </a:p>
          <a:p>
            <a:pPr marL="287020">
              <a:lnSpc>
                <a:spcPct val="100000"/>
              </a:lnSpc>
              <a:spcBef>
                <a:spcPts val="5"/>
              </a:spcBef>
            </a:pPr>
            <a:r>
              <a:rPr sz="2400" spc="35" dirty="0">
                <a:latin typeface="Cambria" panose="02040503050406030204"/>
                <a:cs typeface="Cambria" panose="02040503050406030204"/>
              </a:rPr>
              <a:t>öğrenme</a:t>
            </a:r>
            <a:r>
              <a:rPr sz="2400" spc="80" dirty="0">
                <a:latin typeface="Cambria" panose="02040503050406030204"/>
                <a:cs typeface="Cambria" panose="02040503050406030204"/>
              </a:rPr>
              <a:t> </a:t>
            </a:r>
            <a:r>
              <a:rPr sz="2400" spc="65" dirty="0">
                <a:latin typeface="Cambria" panose="02040503050406030204"/>
                <a:cs typeface="Cambria" panose="02040503050406030204"/>
              </a:rPr>
              <a:t>konusunda</a:t>
            </a:r>
            <a:r>
              <a:rPr sz="2400" spc="90" dirty="0">
                <a:latin typeface="Cambria" panose="02040503050406030204"/>
                <a:cs typeface="Cambria" panose="02040503050406030204"/>
              </a:rPr>
              <a:t> </a:t>
            </a:r>
            <a:r>
              <a:rPr sz="2400" spc="65" dirty="0">
                <a:latin typeface="Cambria" panose="02040503050406030204"/>
                <a:cs typeface="Cambria" panose="02040503050406030204"/>
              </a:rPr>
              <a:t>daha </a:t>
            </a:r>
            <a:r>
              <a:rPr sz="2400" spc="30" dirty="0">
                <a:latin typeface="Cambria" panose="02040503050406030204"/>
                <a:cs typeface="Cambria" panose="02040503050406030204"/>
              </a:rPr>
              <a:t>yeteneklidir.</a:t>
            </a:r>
            <a:endParaRPr sz="2400">
              <a:latin typeface="Cambria" panose="02040503050406030204"/>
              <a:cs typeface="Cambria" panose="02040503050406030204"/>
            </a:endParaRPr>
          </a:p>
          <a:p>
            <a:pPr marL="287020" marR="5080" indent="-274955">
              <a:lnSpc>
                <a:spcPct val="100000"/>
              </a:lnSpc>
              <a:spcBef>
                <a:spcPts val="600"/>
              </a:spcBef>
              <a:buClr>
                <a:srgbClr val="FD8537"/>
              </a:buClr>
              <a:buSzPct val="69000"/>
              <a:buFont typeface="Wingdings" panose="05000000000000000000"/>
              <a:buChar char=""/>
              <a:tabLst>
                <a:tab pos="287655" algn="l"/>
              </a:tabLst>
            </a:pPr>
            <a:r>
              <a:rPr sz="2400" spc="60" dirty="0">
                <a:latin typeface="Cambria" panose="02040503050406030204"/>
                <a:cs typeface="Cambria" panose="02040503050406030204"/>
              </a:rPr>
              <a:t>Sahip</a:t>
            </a:r>
            <a:r>
              <a:rPr sz="2400" spc="80" dirty="0">
                <a:latin typeface="Cambria" panose="02040503050406030204"/>
                <a:cs typeface="Cambria" panose="02040503050406030204"/>
              </a:rPr>
              <a:t> </a:t>
            </a:r>
            <a:r>
              <a:rPr sz="2400" spc="105" dirty="0">
                <a:latin typeface="Cambria" panose="02040503050406030204"/>
                <a:cs typeface="Cambria" panose="02040503050406030204"/>
              </a:rPr>
              <a:t>olduğumuz</a:t>
            </a:r>
            <a:r>
              <a:rPr sz="2400" spc="85" dirty="0">
                <a:latin typeface="Cambria" panose="02040503050406030204"/>
                <a:cs typeface="Cambria" panose="02040503050406030204"/>
              </a:rPr>
              <a:t> </a:t>
            </a:r>
            <a:r>
              <a:rPr sz="2400" spc="20" dirty="0">
                <a:latin typeface="Cambria" panose="02040503050406030204"/>
                <a:cs typeface="Cambria" panose="02040503050406030204"/>
              </a:rPr>
              <a:t>yetenekler,</a:t>
            </a:r>
            <a:r>
              <a:rPr sz="2400" spc="100" dirty="0">
                <a:latin typeface="Cambria" panose="02040503050406030204"/>
                <a:cs typeface="Cambria" panose="02040503050406030204"/>
              </a:rPr>
              <a:t> </a:t>
            </a:r>
            <a:r>
              <a:rPr sz="2400" spc="45" dirty="0">
                <a:latin typeface="Cambria" panose="02040503050406030204"/>
                <a:cs typeface="Cambria" panose="02040503050406030204"/>
              </a:rPr>
              <a:t>yöneleceğimiz</a:t>
            </a:r>
            <a:r>
              <a:rPr sz="2400" spc="95" dirty="0">
                <a:latin typeface="Cambria" panose="02040503050406030204"/>
                <a:cs typeface="Cambria" panose="02040503050406030204"/>
              </a:rPr>
              <a:t> </a:t>
            </a:r>
            <a:r>
              <a:rPr sz="2400" spc="25" dirty="0">
                <a:latin typeface="Cambria" panose="02040503050406030204"/>
                <a:cs typeface="Cambria" panose="02040503050406030204"/>
              </a:rPr>
              <a:t>meslekle </a:t>
            </a:r>
            <a:r>
              <a:rPr sz="2400" spc="30" dirty="0">
                <a:latin typeface="Cambria" panose="02040503050406030204"/>
                <a:cs typeface="Cambria" panose="02040503050406030204"/>
              </a:rPr>
              <a:t> </a:t>
            </a:r>
            <a:r>
              <a:rPr sz="2400" spc="15" dirty="0">
                <a:latin typeface="Cambria" panose="02040503050406030204"/>
                <a:cs typeface="Cambria" panose="02040503050406030204"/>
              </a:rPr>
              <a:t>eşleştiği</a:t>
            </a:r>
            <a:r>
              <a:rPr sz="2400" spc="65" dirty="0">
                <a:latin typeface="Cambria" panose="02040503050406030204"/>
                <a:cs typeface="Cambria" panose="02040503050406030204"/>
              </a:rPr>
              <a:t> </a:t>
            </a:r>
            <a:r>
              <a:rPr sz="2400" spc="70" dirty="0">
                <a:latin typeface="Cambria" panose="02040503050406030204"/>
                <a:cs typeface="Cambria" panose="02040503050406030204"/>
              </a:rPr>
              <a:t>zaman</a:t>
            </a:r>
            <a:r>
              <a:rPr sz="2400" spc="85" dirty="0">
                <a:latin typeface="Cambria" panose="02040503050406030204"/>
                <a:cs typeface="Cambria" panose="02040503050406030204"/>
              </a:rPr>
              <a:t> </a:t>
            </a:r>
            <a:r>
              <a:rPr sz="2400" spc="55" dirty="0">
                <a:latin typeface="Cambria" panose="02040503050406030204"/>
                <a:cs typeface="Cambria" panose="02040503050406030204"/>
              </a:rPr>
              <a:t>mesleğimizde</a:t>
            </a:r>
            <a:r>
              <a:rPr sz="2400" spc="80" dirty="0">
                <a:latin typeface="Cambria" panose="02040503050406030204"/>
                <a:cs typeface="Cambria" panose="02040503050406030204"/>
              </a:rPr>
              <a:t> </a:t>
            </a:r>
            <a:r>
              <a:rPr sz="2400" spc="55" dirty="0">
                <a:latin typeface="Cambria" panose="02040503050406030204"/>
                <a:cs typeface="Cambria" panose="02040503050406030204"/>
              </a:rPr>
              <a:t>hem</a:t>
            </a:r>
            <a:r>
              <a:rPr sz="2400" spc="70" dirty="0">
                <a:latin typeface="Cambria" panose="02040503050406030204"/>
                <a:cs typeface="Cambria" panose="02040503050406030204"/>
              </a:rPr>
              <a:t> </a:t>
            </a:r>
            <a:r>
              <a:rPr sz="2400" spc="65" dirty="0">
                <a:latin typeface="Cambria" panose="02040503050406030204"/>
                <a:cs typeface="Cambria" panose="02040503050406030204"/>
              </a:rPr>
              <a:t>daha</a:t>
            </a:r>
            <a:r>
              <a:rPr sz="2400" spc="80" dirty="0">
                <a:latin typeface="Cambria" panose="02040503050406030204"/>
                <a:cs typeface="Cambria" panose="02040503050406030204"/>
              </a:rPr>
              <a:t> </a:t>
            </a:r>
            <a:r>
              <a:rPr sz="2400" spc="20" dirty="0">
                <a:latin typeface="Cambria" panose="02040503050406030204"/>
                <a:cs typeface="Cambria" panose="02040503050406030204"/>
              </a:rPr>
              <a:t>başarılı,</a:t>
            </a:r>
            <a:r>
              <a:rPr sz="2400" spc="70" dirty="0">
                <a:latin typeface="Cambria" panose="02040503050406030204"/>
                <a:cs typeface="Cambria" panose="02040503050406030204"/>
              </a:rPr>
              <a:t> </a:t>
            </a:r>
            <a:r>
              <a:rPr sz="2400" spc="55" dirty="0">
                <a:latin typeface="Cambria" panose="02040503050406030204"/>
                <a:cs typeface="Cambria" panose="02040503050406030204"/>
              </a:rPr>
              <a:t>hem</a:t>
            </a:r>
            <a:r>
              <a:rPr sz="2400" spc="65" dirty="0">
                <a:latin typeface="Cambria" panose="02040503050406030204"/>
                <a:cs typeface="Cambria" panose="02040503050406030204"/>
              </a:rPr>
              <a:t> daha </a:t>
            </a:r>
            <a:r>
              <a:rPr sz="2400" spc="-515" dirty="0">
                <a:latin typeface="Cambria" panose="02040503050406030204"/>
                <a:cs typeface="Cambria" panose="02040503050406030204"/>
              </a:rPr>
              <a:t> </a:t>
            </a:r>
            <a:r>
              <a:rPr sz="2400" spc="75" dirty="0">
                <a:latin typeface="Cambria" panose="02040503050406030204"/>
                <a:cs typeface="Cambria" panose="02040503050406030204"/>
              </a:rPr>
              <a:t>mutlu</a:t>
            </a:r>
            <a:r>
              <a:rPr sz="2400" spc="80" dirty="0">
                <a:latin typeface="Cambria" panose="02040503050406030204"/>
                <a:cs typeface="Cambria" panose="02040503050406030204"/>
              </a:rPr>
              <a:t> </a:t>
            </a:r>
            <a:r>
              <a:rPr sz="2400" spc="70" dirty="0">
                <a:latin typeface="Cambria" panose="02040503050406030204"/>
                <a:cs typeface="Cambria" panose="02040503050406030204"/>
              </a:rPr>
              <a:t>oluruz.</a:t>
            </a:r>
            <a:endParaRPr sz="2400">
              <a:latin typeface="Cambria" panose="02040503050406030204"/>
              <a:cs typeface="Cambria" panose="02040503050406030204"/>
            </a:endParaRPr>
          </a:p>
        </p:txBody>
      </p:sp>
      <p:grpSp>
        <p:nvGrpSpPr>
          <p:cNvPr id="5" name="object 5"/>
          <p:cNvGrpSpPr/>
          <p:nvPr/>
        </p:nvGrpSpPr>
        <p:grpSpPr>
          <a:xfrm>
            <a:off x="539546" y="5419725"/>
            <a:ext cx="6337300" cy="1438275"/>
            <a:chOff x="539546" y="5419725"/>
            <a:chExt cx="6337300" cy="1438275"/>
          </a:xfrm>
        </p:grpSpPr>
        <p:pic>
          <p:nvPicPr>
            <p:cNvPr id="6" name="object 6"/>
            <p:cNvPicPr/>
            <p:nvPr/>
          </p:nvPicPr>
          <p:blipFill>
            <a:blip r:embed="rId2" cstate="print"/>
            <a:stretch>
              <a:fillRect/>
            </a:stretch>
          </p:blipFill>
          <p:spPr>
            <a:xfrm>
              <a:off x="539546" y="5419725"/>
              <a:ext cx="3455924" cy="1438273"/>
            </a:xfrm>
            <a:prstGeom prst="rect">
              <a:avLst/>
            </a:prstGeom>
          </p:spPr>
        </p:pic>
        <p:pic>
          <p:nvPicPr>
            <p:cNvPr id="7" name="object 7"/>
            <p:cNvPicPr/>
            <p:nvPr/>
          </p:nvPicPr>
          <p:blipFill>
            <a:blip r:embed="rId3" cstate="print"/>
            <a:stretch>
              <a:fillRect/>
            </a:stretch>
          </p:blipFill>
          <p:spPr>
            <a:xfrm>
              <a:off x="3995547" y="5441950"/>
              <a:ext cx="2881249" cy="1416050"/>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6616700" cy="1628775"/>
          </a:xfrm>
          <a:prstGeom prst="rect">
            <a:avLst/>
          </a:prstGeom>
        </p:spPr>
      </p:pic>
      <p:sp>
        <p:nvSpPr>
          <p:cNvPr id="3" name="object 3"/>
          <p:cNvSpPr txBox="1">
            <a:spLocks noGrp="1"/>
          </p:cNvSpPr>
          <p:nvPr>
            <p:ph type="title"/>
          </p:nvPr>
        </p:nvSpPr>
        <p:spPr>
          <a:xfrm>
            <a:off x="3011804" y="1850898"/>
            <a:ext cx="3333750" cy="513715"/>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Palatino Linotype" panose="02040502050505030304"/>
                <a:cs typeface="Palatino Linotype" panose="02040502050505030304"/>
              </a:rPr>
              <a:t>Çevremizi</a:t>
            </a:r>
            <a:r>
              <a:rPr sz="3200" b="1" spc="-75" dirty="0">
                <a:latin typeface="Palatino Linotype" panose="02040502050505030304"/>
                <a:cs typeface="Palatino Linotype" panose="02040502050505030304"/>
              </a:rPr>
              <a:t> </a:t>
            </a:r>
            <a:r>
              <a:rPr sz="3200" b="1" dirty="0">
                <a:latin typeface="Palatino Linotype" panose="02040502050505030304"/>
                <a:cs typeface="Palatino Linotype" panose="02040502050505030304"/>
              </a:rPr>
              <a:t>tanıma</a:t>
            </a:r>
            <a:endParaRPr sz="3200">
              <a:latin typeface="Palatino Linotype" panose="02040502050505030304"/>
              <a:cs typeface="Palatino Linotype" panose="02040502050505030304"/>
            </a:endParaRPr>
          </a:p>
        </p:txBody>
      </p:sp>
      <p:sp>
        <p:nvSpPr>
          <p:cNvPr id="4" name="object 4"/>
          <p:cNvSpPr txBox="1"/>
          <p:nvPr/>
        </p:nvSpPr>
        <p:spPr>
          <a:xfrm>
            <a:off x="402437" y="2420823"/>
            <a:ext cx="8468360" cy="3181350"/>
          </a:xfrm>
          <a:prstGeom prst="rect">
            <a:avLst/>
          </a:prstGeom>
        </p:spPr>
        <p:txBody>
          <a:bodyPr vert="horz" wrap="square" lIns="0" tIns="12700" rIns="0" bIns="0" rtlCol="0">
            <a:spAutoFit/>
          </a:bodyPr>
          <a:lstStyle/>
          <a:p>
            <a:pPr marL="286385" marR="539115" indent="-274320">
              <a:lnSpc>
                <a:spcPct val="100000"/>
              </a:lnSpc>
              <a:spcBef>
                <a:spcPts val="100"/>
              </a:spcBef>
              <a:buClr>
                <a:srgbClr val="FD8537"/>
              </a:buClr>
              <a:buSzPct val="69000"/>
              <a:buFont typeface="Wingdings" panose="05000000000000000000"/>
              <a:buChar char=""/>
              <a:tabLst>
                <a:tab pos="287020" algn="l"/>
              </a:tabLst>
            </a:pPr>
            <a:r>
              <a:rPr sz="2400" spc="75" dirty="0">
                <a:latin typeface="Cambria" panose="02040503050406030204"/>
                <a:cs typeface="Cambria" panose="02040503050406030204"/>
              </a:rPr>
              <a:t>Kendimizi</a:t>
            </a:r>
            <a:r>
              <a:rPr sz="2400" spc="65" dirty="0">
                <a:latin typeface="Cambria" panose="02040503050406030204"/>
                <a:cs typeface="Cambria" panose="02040503050406030204"/>
              </a:rPr>
              <a:t> </a:t>
            </a:r>
            <a:r>
              <a:rPr sz="2400" dirty="0">
                <a:latin typeface="Cambria" panose="02040503050406030204"/>
                <a:cs typeface="Cambria" panose="02040503050406030204"/>
              </a:rPr>
              <a:t>her</a:t>
            </a:r>
            <a:r>
              <a:rPr sz="2400" spc="80" dirty="0">
                <a:latin typeface="Cambria" panose="02040503050406030204"/>
                <a:cs typeface="Cambria" panose="02040503050406030204"/>
              </a:rPr>
              <a:t> </a:t>
            </a:r>
            <a:r>
              <a:rPr sz="2400" spc="75" dirty="0">
                <a:latin typeface="Cambria" panose="02040503050406030204"/>
                <a:cs typeface="Cambria" panose="02040503050406030204"/>
              </a:rPr>
              <a:t>yönümüzle</a:t>
            </a:r>
            <a:r>
              <a:rPr sz="2400" spc="80" dirty="0">
                <a:latin typeface="Cambria" panose="02040503050406030204"/>
                <a:cs typeface="Cambria" panose="02040503050406030204"/>
              </a:rPr>
              <a:t> </a:t>
            </a:r>
            <a:r>
              <a:rPr sz="2400" spc="25" dirty="0">
                <a:latin typeface="Cambria" panose="02040503050406030204"/>
                <a:cs typeface="Cambria" panose="02040503050406030204"/>
              </a:rPr>
              <a:t>tanımış</a:t>
            </a:r>
            <a:r>
              <a:rPr sz="2400" spc="85" dirty="0">
                <a:latin typeface="Cambria" panose="02040503050406030204"/>
                <a:cs typeface="Cambria" panose="02040503050406030204"/>
              </a:rPr>
              <a:t> </a:t>
            </a:r>
            <a:r>
              <a:rPr sz="2400" spc="35" dirty="0">
                <a:latin typeface="Cambria" panose="02040503050406030204"/>
                <a:cs typeface="Cambria" panose="02040503050406030204"/>
              </a:rPr>
              <a:t>olsak</a:t>
            </a:r>
            <a:r>
              <a:rPr sz="2400" spc="60" dirty="0">
                <a:latin typeface="Cambria" panose="02040503050406030204"/>
                <a:cs typeface="Cambria" panose="02040503050406030204"/>
              </a:rPr>
              <a:t> </a:t>
            </a:r>
            <a:r>
              <a:rPr sz="2400" spc="80" dirty="0">
                <a:latin typeface="Cambria" panose="02040503050406030204"/>
                <a:cs typeface="Cambria" panose="02040503050406030204"/>
              </a:rPr>
              <a:t>da</a:t>
            </a:r>
            <a:r>
              <a:rPr sz="2400" spc="70" dirty="0">
                <a:latin typeface="Cambria" panose="02040503050406030204"/>
                <a:cs typeface="Cambria" panose="02040503050406030204"/>
              </a:rPr>
              <a:t> </a:t>
            </a:r>
            <a:r>
              <a:rPr sz="2400" spc="35" dirty="0">
                <a:latin typeface="Cambria" panose="02040503050406030204"/>
                <a:cs typeface="Cambria" panose="02040503050406030204"/>
              </a:rPr>
              <a:t>içinde </a:t>
            </a:r>
            <a:r>
              <a:rPr sz="2400" spc="40" dirty="0">
                <a:latin typeface="Cambria" panose="02040503050406030204"/>
                <a:cs typeface="Cambria" panose="02040503050406030204"/>
              </a:rPr>
              <a:t> </a:t>
            </a:r>
            <a:r>
              <a:rPr sz="2400" spc="100" dirty="0">
                <a:latin typeface="Cambria" panose="02040503050406030204"/>
                <a:cs typeface="Cambria" panose="02040503050406030204"/>
              </a:rPr>
              <a:t>bulunduğumuz</a:t>
            </a:r>
            <a:r>
              <a:rPr sz="2400" spc="65" dirty="0">
                <a:latin typeface="Cambria" panose="02040503050406030204"/>
                <a:cs typeface="Cambria" panose="02040503050406030204"/>
              </a:rPr>
              <a:t> </a:t>
            </a:r>
            <a:r>
              <a:rPr sz="2400" spc="70" dirty="0">
                <a:latin typeface="Cambria" panose="02040503050406030204"/>
                <a:cs typeface="Cambria" panose="02040503050406030204"/>
              </a:rPr>
              <a:t>toplumun</a:t>
            </a:r>
            <a:r>
              <a:rPr sz="2400" spc="80" dirty="0">
                <a:latin typeface="Cambria" panose="02040503050406030204"/>
                <a:cs typeface="Cambria" panose="02040503050406030204"/>
              </a:rPr>
              <a:t> </a:t>
            </a:r>
            <a:r>
              <a:rPr sz="2400" spc="30" dirty="0">
                <a:latin typeface="Cambria" panose="02040503050406030204"/>
                <a:cs typeface="Cambria" panose="02040503050406030204"/>
              </a:rPr>
              <a:t>olanaklarını</a:t>
            </a:r>
            <a:r>
              <a:rPr sz="2400" spc="90" dirty="0">
                <a:latin typeface="Cambria" panose="02040503050406030204"/>
                <a:cs typeface="Cambria" panose="02040503050406030204"/>
              </a:rPr>
              <a:t> </a:t>
            </a:r>
            <a:r>
              <a:rPr sz="2400" spc="40" dirty="0">
                <a:latin typeface="Cambria" panose="02040503050406030204"/>
                <a:cs typeface="Cambria" panose="02040503050406030204"/>
              </a:rPr>
              <a:t>bilmeden</a:t>
            </a:r>
            <a:r>
              <a:rPr sz="2400" spc="75" dirty="0">
                <a:latin typeface="Cambria" panose="02040503050406030204"/>
                <a:cs typeface="Cambria" panose="02040503050406030204"/>
              </a:rPr>
              <a:t> </a:t>
            </a:r>
            <a:r>
              <a:rPr sz="2400" spc="30" dirty="0">
                <a:latin typeface="Cambria" panose="02040503050406030204"/>
                <a:cs typeface="Cambria" panose="02040503050406030204"/>
              </a:rPr>
              <a:t>meslek </a:t>
            </a:r>
            <a:r>
              <a:rPr sz="2400" spc="-515" dirty="0">
                <a:latin typeface="Cambria" panose="02040503050406030204"/>
                <a:cs typeface="Cambria" panose="02040503050406030204"/>
              </a:rPr>
              <a:t> </a:t>
            </a:r>
            <a:r>
              <a:rPr sz="2400" spc="35" dirty="0">
                <a:latin typeface="Cambria" panose="02040503050406030204"/>
                <a:cs typeface="Cambria" panose="02040503050406030204"/>
              </a:rPr>
              <a:t>seçiminde</a:t>
            </a:r>
            <a:r>
              <a:rPr sz="2400" spc="65" dirty="0">
                <a:latin typeface="Cambria" panose="02040503050406030204"/>
                <a:cs typeface="Cambria" panose="02040503050406030204"/>
              </a:rPr>
              <a:t> </a:t>
            </a:r>
            <a:r>
              <a:rPr sz="2400" spc="70" dirty="0">
                <a:latin typeface="Cambria" panose="02040503050406030204"/>
                <a:cs typeface="Cambria" panose="02040503050406030204"/>
              </a:rPr>
              <a:t>bulunmamız </a:t>
            </a:r>
            <a:r>
              <a:rPr sz="2400" spc="60" dirty="0">
                <a:latin typeface="Cambria" panose="02040503050406030204"/>
                <a:cs typeface="Cambria" panose="02040503050406030204"/>
              </a:rPr>
              <a:t>oldukça</a:t>
            </a:r>
            <a:r>
              <a:rPr sz="2400" spc="80" dirty="0">
                <a:latin typeface="Cambria" panose="02040503050406030204"/>
                <a:cs typeface="Cambria" panose="02040503050406030204"/>
              </a:rPr>
              <a:t> </a:t>
            </a:r>
            <a:r>
              <a:rPr sz="2400" spc="55" dirty="0">
                <a:latin typeface="Cambria" panose="02040503050406030204"/>
                <a:cs typeface="Cambria" panose="02040503050406030204"/>
              </a:rPr>
              <a:t>güçtür.</a:t>
            </a:r>
            <a:endParaRPr sz="2400">
              <a:latin typeface="Cambria" panose="02040503050406030204"/>
              <a:cs typeface="Cambria" panose="02040503050406030204"/>
            </a:endParaRPr>
          </a:p>
          <a:p>
            <a:pPr marL="286385" marR="41275" indent="-274320">
              <a:lnSpc>
                <a:spcPct val="100000"/>
              </a:lnSpc>
              <a:spcBef>
                <a:spcPts val="600"/>
              </a:spcBef>
              <a:buClr>
                <a:srgbClr val="FD8537"/>
              </a:buClr>
              <a:buSzPct val="69000"/>
              <a:buFont typeface="Wingdings" panose="05000000000000000000"/>
              <a:buChar char=""/>
              <a:tabLst>
                <a:tab pos="287020" algn="l"/>
              </a:tabLst>
            </a:pPr>
            <a:r>
              <a:rPr sz="2400" spc="105" dirty="0">
                <a:latin typeface="Cambria" panose="02040503050406030204"/>
                <a:cs typeface="Cambria" panose="02040503050406030204"/>
              </a:rPr>
              <a:t>Aile</a:t>
            </a:r>
            <a:r>
              <a:rPr sz="2400" spc="70" dirty="0">
                <a:latin typeface="Cambria" panose="02040503050406030204"/>
                <a:cs typeface="Cambria" panose="02040503050406030204"/>
              </a:rPr>
              <a:t> </a:t>
            </a:r>
            <a:r>
              <a:rPr sz="2400" spc="60" dirty="0">
                <a:latin typeface="Cambria" panose="02040503050406030204"/>
                <a:cs typeface="Cambria" panose="02040503050406030204"/>
              </a:rPr>
              <a:t>ve</a:t>
            </a:r>
            <a:r>
              <a:rPr sz="2400" spc="65" dirty="0">
                <a:latin typeface="Cambria" panose="02040503050406030204"/>
                <a:cs typeface="Cambria" panose="02040503050406030204"/>
              </a:rPr>
              <a:t> </a:t>
            </a:r>
            <a:r>
              <a:rPr sz="2400" spc="35" dirty="0">
                <a:latin typeface="Cambria" panose="02040503050406030204"/>
                <a:cs typeface="Cambria" panose="02040503050406030204"/>
              </a:rPr>
              <a:t>yaşanılan</a:t>
            </a:r>
            <a:r>
              <a:rPr sz="2400" spc="90" dirty="0">
                <a:latin typeface="Cambria" panose="02040503050406030204"/>
                <a:cs typeface="Cambria" panose="02040503050406030204"/>
              </a:rPr>
              <a:t> </a:t>
            </a:r>
            <a:r>
              <a:rPr sz="2400" spc="40" dirty="0">
                <a:latin typeface="Cambria" panose="02040503050406030204"/>
                <a:cs typeface="Cambria" panose="02040503050406030204"/>
              </a:rPr>
              <a:t>ortamdaki</a:t>
            </a:r>
            <a:r>
              <a:rPr sz="2400" spc="85" dirty="0">
                <a:latin typeface="Cambria" panose="02040503050406030204"/>
                <a:cs typeface="Cambria" panose="02040503050406030204"/>
              </a:rPr>
              <a:t> </a:t>
            </a:r>
            <a:r>
              <a:rPr sz="2400" spc="45" dirty="0">
                <a:latin typeface="Cambria" panose="02040503050406030204"/>
                <a:cs typeface="Cambria" panose="02040503050406030204"/>
              </a:rPr>
              <a:t>eğitim</a:t>
            </a:r>
            <a:r>
              <a:rPr sz="2400" spc="90" dirty="0">
                <a:latin typeface="Cambria" panose="02040503050406030204"/>
                <a:cs typeface="Cambria" panose="02040503050406030204"/>
              </a:rPr>
              <a:t> </a:t>
            </a:r>
            <a:r>
              <a:rPr sz="2400" spc="60" dirty="0">
                <a:latin typeface="Cambria" panose="02040503050406030204"/>
                <a:cs typeface="Cambria" panose="02040503050406030204"/>
              </a:rPr>
              <a:t>ve</a:t>
            </a:r>
            <a:r>
              <a:rPr sz="2400" spc="75" dirty="0">
                <a:latin typeface="Cambria" panose="02040503050406030204"/>
                <a:cs typeface="Cambria" panose="02040503050406030204"/>
              </a:rPr>
              <a:t> </a:t>
            </a:r>
            <a:r>
              <a:rPr sz="2400" spc="5" dirty="0">
                <a:latin typeface="Cambria" panose="02040503050406030204"/>
                <a:cs typeface="Cambria" panose="02040503050406030204"/>
              </a:rPr>
              <a:t>iş</a:t>
            </a:r>
            <a:r>
              <a:rPr sz="2400" spc="60" dirty="0">
                <a:latin typeface="Cambria" panose="02040503050406030204"/>
                <a:cs typeface="Cambria" panose="02040503050406030204"/>
              </a:rPr>
              <a:t> </a:t>
            </a:r>
            <a:r>
              <a:rPr sz="2400" spc="30" dirty="0">
                <a:latin typeface="Cambria" panose="02040503050406030204"/>
                <a:cs typeface="Cambria" panose="02040503050406030204"/>
              </a:rPr>
              <a:t>olanaklarını</a:t>
            </a:r>
            <a:r>
              <a:rPr sz="2400" spc="110" dirty="0">
                <a:latin typeface="Cambria" panose="02040503050406030204"/>
                <a:cs typeface="Cambria" panose="02040503050406030204"/>
              </a:rPr>
              <a:t> </a:t>
            </a:r>
            <a:r>
              <a:rPr sz="2400" spc="35" dirty="0">
                <a:latin typeface="Cambria" panose="02040503050406030204"/>
                <a:cs typeface="Cambria" panose="02040503050406030204"/>
              </a:rPr>
              <a:t>bilmek </a:t>
            </a:r>
            <a:r>
              <a:rPr sz="2400" spc="-515" dirty="0">
                <a:latin typeface="Cambria" panose="02040503050406030204"/>
                <a:cs typeface="Cambria" panose="02040503050406030204"/>
              </a:rPr>
              <a:t> </a:t>
            </a:r>
            <a:r>
              <a:rPr sz="2400" spc="30" dirty="0">
                <a:latin typeface="Cambria" panose="02040503050406030204"/>
                <a:cs typeface="Cambria" panose="02040503050406030204"/>
              </a:rPr>
              <a:t>meslek</a:t>
            </a:r>
            <a:r>
              <a:rPr sz="2400" spc="70" dirty="0">
                <a:latin typeface="Cambria" panose="02040503050406030204"/>
                <a:cs typeface="Cambria" panose="02040503050406030204"/>
              </a:rPr>
              <a:t> </a:t>
            </a:r>
            <a:r>
              <a:rPr sz="2400" spc="40" dirty="0">
                <a:latin typeface="Cambria" panose="02040503050406030204"/>
                <a:cs typeface="Cambria" panose="02040503050406030204"/>
              </a:rPr>
              <a:t>seçimimizi</a:t>
            </a:r>
            <a:r>
              <a:rPr sz="2400" spc="70" dirty="0">
                <a:latin typeface="Cambria" panose="02040503050406030204"/>
                <a:cs typeface="Cambria" panose="02040503050406030204"/>
              </a:rPr>
              <a:t> </a:t>
            </a:r>
            <a:r>
              <a:rPr sz="2400" spc="25" dirty="0">
                <a:latin typeface="Cambria" panose="02040503050406030204"/>
                <a:cs typeface="Cambria" panose="02040503050406030204"/>
              </a:rPr>
              <a:t>etkilemektedir.</a:t>
            </a:r>
            <a:endParaRPr sz="2400">
              <a:latin typeface="Cambria" panose="02040503050406030204"/>
              <a:cs typeface="Cambria" panose="02040503050406030204"/>
            </a:endParaRPr>
          </a:p>
          <a:p>
            <a:pPr marL="287020" indent="-274320">
              <a:lnSpc>
                <a:spcPct val="100000"/>
              </a:lnSpc>
              <a:spcBef>
                <a:spcPts val="605"/>
              </a:spcBef>
              <a:buClr>
                <a:srgbClr val="FD8537"/>
              </a:buClr>
              <a:buSzPct val="69000"/>
              <a:buFont typeface="Wingdings" panose="05000000000000000000"/>
              <a:buChar char=""/>
              <a:tabLst>
                <a:tab pos="287020" algn="l"/>
              </a:tabLst>
            </a:pPr>
            <a:r>
              <a:rPr sz="2400" spc="70" dirty="0">
                <a:latin typeface="Cambria" panose="02040503050406030204"/>
                <a:cs typeface="Cambria" panose="02040503050406030204"/>
              </a:rPr>
              <a:t>Çevremizdeki</a:t>
            </a:r>
            <a:r>
              <a:rPr sz="2400" spc="75" dirty="0">
                <a:latin typeface="Cambria" panose="02040503050406030204"/>
                <a:cs typeface="Cambria" panose="02040503050406030204"/>
              </a:rPr>
              <a:t> </a:t>
            </a:r>
            <a:r>
              <a:rPr sz="2400" spc="30" dirty="0">
                <a:latin typeface="Cambria" panose="02040503050406030204"/>
                <a:cs typeface="Cambria" panose="02040503050406030204"/>
              </a:rPr>
              <a:t>olanakların</a:t>
            </a:r>
            <a:r>
              <a:rPr sz="2400" spc="105" dirty="0">
                <a:latin typeface="Cambria" panose="02040503050406030204"/>
                <a:cs typeface="Cambria" panose="02040503050406030204"/>
              </a:rPr>
              <a:t> </a:t>
            </a:r>
            <a:r>
              <a:rPr sz="2400" spc="-5" dirty="0">
                <a:latin typeface="Cambria" panose="02040503050406030204"/>
                <a:cs typeface="Cambria" panose="02040503050406030204"/>
              </a:rPr>
              <a:t>neler</a:t>
            </a:r>
            <a:r>
              <a:rPr sz="2400" spc="80" dirty="0">
                <a:latin typeface="Cambria" panose="02040503050406030204"/>
                <a:cs typeface="Cambria" panose="02040503050406030204"/>
              </a:rPr>
              <a:t> </a:t>
            </a:r>
            <a:r>
              <a:rPr sz="2400" spc="95" dirty="0">
                <a:latin typeface="Cambria" panose="02040503050406030204"/>
                <a:cs typeface="Cambria" panose="02040503050406030204"/>
              </a:rPr>
              <a:t>olduğunu</a:t>
            </a:r>
            <a:r>
              <a:rPr sz="2400" spc="85" dirty="0">
                <a:latin typeface="Cambria" panose="02040503050406030204"/>
                <a:cs typeface="Cambria" panose="02040503050406030204"/>
              </a:rPr>
              <a:t> </a:t>
            </a:r>
            <a:r>
              <a:rPr sz="2400" spc="40" dirty="0">
                <a:latin typeface="Cambria" panose="02040503050406030204"/>
                <a:cs typeface="Cambria" panose="02040503050406030204"/>
              </a:rPr>
              <a:t>bilmek</a:t>
            </a:r>
            <a:r>
              <a:rPr sz="2400" spc="85" dirty="0">
                <a:latin typeface="Cambria" panose="02040503050406030204"/>
                <a:cs typeface="Cambria" panose="02040503050406030204"/>
              </a:rPr>
              <a:t> </a:t>
            </a:r>
            <a:r>
              <a:rPr sz="2400" spc="35" dirty="0">
                <a:latin typeface="Cambria" panose="02040503050406030204"/>
                <a:cs typeface="Cambria" panose="02040503050406030204"/>
              </a:rPr>
              <a:t>gereklidir.</a:t>
            </a:r>
            <a:endParaRPr sz="2400">
              <a:latin typeface="Cambria" panose="02040503050406030204"/>
              <a:cs typeface="Cambria" panose="02040503050406030204"/>
            </a:endParaRPr>
          </a:p>
          <a:p>
            <a:pPr marL="286385" marR="379730" indent="-274320">
              <a:lnSpc>
                <a:spcPct val="100000"/>
              </a:lnSpc>
              <a:spcBef>
                <a:spcPts val="600"/>
              </a:spcBef>
              <a:buClr>
                <a:srgbClr val="FD8537"/>
              </a:buClr>
              <a:buSzPct val="69000"/>
              <a:buFont typeface="Wingdings" panose="05000000000000000000"/>
              <a:buChar char=""/>
              <a:tabLst>
                <a:tab pos="287020" algn="l"/>
                <a:tab pos="5614035" algn="l"/>
              </a:tabLst>
            </a:pPr>
            <a:r>
              <a:rPr sz="2400" spc="85" dirty="0">
                <a:latin typeface="Cambria" panose="02040503050406030204"/>
                <a:cs typeface="Cambria" panose="02040503050406030204"/>
              </a:rPr>
              <a:t>Ülkemizin</a:t>
            </a:r>
            <a:r>
              <a:rPr sz="2400" spc="70" dirty="0">
                <a:latin typeface="Cambria" panose="02040503050406030204"/>
                <a:cs typeface="Cambria" panose="02040503050406030204"/>
              </a:rPr>
              <a:t> </a:t>
            </a:r>
            <a:r>
              <a:rPr sz="2400" spc="30" dirty="0">
                <a:latin typeface="Cambria" panose="02040503050406030204"/>
                <a:cs typeface="Cambria" panose="02040503050406030204"/>
              </a:rPr>
              <a:t>meslek</a:t>
            </a:r>
            <a:r>
              <a:rPr sz="2400" spc="75" dirty="0">
                <a:latin typeface="Cambria" panose="02040503050406030204"/>
                <a:cs typeface="Cambria" panose="02040503050406030204"/>
              </a:rPr>
              <a:t> </a:t>
            </a:r>
            <a:r>
              <a:rPr sz="2400" spc="15" dirty="0">
                <a:latin typeface="Cambria" panose="02040503050406030204"/>
                <a:cs typeface="Cambria" panose="02040503050406030204"/>
              </a:rPr>
              <a:t>seçme</a:t>
            </a:r>
            <a:r>
              <a:rPr sz="2400" spc="60" dirty="0">
                <a:latin typeface="Cambria" panose="02040503050406030204"/>
                <a:cs typeface="Cambria" panose="02040503050406030204"/>
              </a:rPr>
              <a:t> </a:t>
            </a:r>
            <a:r>
              <a:rPr sz="2400" spc="15" dirty="0">
                <a:latin typeface="Cambria" panose="02040503050406030204"/>
                <a:cs typeface="Cambria" panose="02040503050406030204"/>
              </a:rPr>
              <a:t>ile</a:t>
            </a:r>
            <a:r>
              <a:rPr sz="2400" spc="75" dirty="0">
                <a:latin typeface="Cambria" panose="02040503050406030204"/>
                <a:cs typeface="Cambria" panose="02040503050406030204"/>
              </a:rPr>
              <a:t> </a:t>
            </a:r>
            <a:r>
              <a:rPr sz="2400" spc="50" dirty="0">
                <a:latin typeface="Cambria" panose="02040503050406030204"/>
                <a:cs typeface="Cambria" panose="02040503050406030204"/>
              </a:rPr>
              <a:t>ilgili</a:t>
            </a:r>
            <a:r>
              <a:rPr sz="2400" spc="95" dirty="0">
                <a:latin typeface="Cambria" panose="02040503050406030204"/>
                <a:cs typeface="Cambria" panose="02040503050406030204"/>
              </a:rPr>
              <a:t> </a:t>
            </a:r>
            <a:r>
              <a:rPr sz="2400" spc="25" dirty="0">
                <a:latin typeface="Cambria" panose="02040503050406030204"/>
                <a:cs typeface="Cambria" panose="02040503050406030204"/>
              </a:rPr>
              <a:t>politikasını</a:t>
            </a:r>
            <a:r>
              <a:rPr sz="2400" spc="95" dirty="0">
                <a:latin typeface="Cambria" panose="02040503050406030204"/>
                <a:cs typeface="Cambria" panose="02040503050406030204"/>
              </a:rPr>
              <a:t> </a:t>
            </a:r>
            <a:r>
              <a:rPr sz="2400" spc="80" dirty="0">
                <a:latin typeface="Cambria" panose="02040503050406030204"/>
                <a:cs typeface="Cambria" panose="02040503050406030204"/>
              </a:rPr>
              <a:t>da</a:t>
            </a:r>
            <a:r>
              <a:rPr sz="2400" spc="75" dirty="0">
                <a:latin typeface="Cambria" panose="02040503050406030204"/>
                <a:cs typeface="Cambria" panose="02040503050406030204"/>
              </a:rPr>
              <a:t> </a:t>
            </a:r>
            <a:r>
              <a:rPr sz="2400" spc="50" dirty="0">
                <a:latin typeface="Cambria" panose="02040503050406030204"/>
                <a:cs typeface="Cambria" panose="02040503050406030204"/>
              </a:rPr>
              <a:t>bilmemiz </a:t>
            </a:r>
            <a:r>
              <a:rPr sz="2400" spc="-515" dirty="0">
                <a:latin typeface="Cambria" panose="02040503050406030204"/>
                <a:cs typeface="Cambria" panose="02040503050406030204"/>
              </a:rPr>
              <a:t> </a:t>
            </a:r>
            <a:r>
              <a:rPr sz="2400" spc="-25" dirty="0">
                <a:latin typeface="Cambria" panose="02040503050406030204"/>
                <a:cs typeface="Cambria" panose="02040503050406030204"/>
              </a:rPr>
              <a:t>e	</a:t>
            </a:r>
            <a:r>
              <a:rPr sz="2400" spc="30" dirty="0">
                <a:latin typeface="Cambria" panose="02040503050406030204"/>
                <a:cs typeface="Cambria" panose="02040503050406030204"/>
              </a:rPr>
              <a:t>gerekmektedir.</a:t>
            </a:r>
            <a:endParaRPr sz="2400">
              <a:latin typeface="Cambria" panose="02040503050406030204"/>
              <a:cs typeface="Cambria" panose="02040503050406030204"/>
            </a:endParaRPr>
          </a:p>
        </p:txBody>
      </p:sp>
      <p:pic>
        <p:nvPicPr>
          <p:cNvPr id="5" name="object 5"/>
          <p:cNvPicPr/>
          <p:nvPr/>
        </p:nvPicPr>
        <p:blipFill>
          <a:blip r:embed="rId2" cstate="print"/>
          <a:stretch>
            <a:fillRect/>
          </a:stretch>
        </p:blipFill>
        <p:spPr>
          <a:xfrm>
            <a:off x="0" y="5235510"/>
            <a:ext cx="5035072" cy="162248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6616700" cy="1628775"/>
          </a:xfrm>
          <a:prstGeom prst="rect">
            <a:avLst/>
          </a:prstGeom>
        </p:spPr>
      </p:pic>
      <p:sp>
        <p:nvSpPr>
          <p:cNvPr id="3" name="object 3"/>
          <p:cNvSpPr txBox="1">
            <a:spLocks noGrp="1"/>
          </p:cNvSpPr>
          <p:nvPr>
            <p:ph type="title"/>
          </p:nvPr>
        </p:nvSpPr>
        <p:spPr>
          <a:xfrm>
            <a:off x="3306317" y="2005964"/>
            <a:ext cx="2673350" cy="589280"/>
          </a:xfrm>
          <a:prstGeom prst="rect">
            <a:avLst/>
          </a:prstGeom>
        </p:spPr>
        <p:txBody>
          <a:bodyPr vert="horz" wrap="square" lIns="0" tIns="12065" rIns="0" bIns="0" rtlCol="0">
            <a:spAutoFit/>
          </a:bodyPr>
          <a:lstStyle/>
          <a:p>
            <a:pPr marL="12700">
              <a:lnSpc>
                <a:spcPct val="100000"/>
              </a:lnSpc>
              <a:spcBef>
                <a:spcPts val="95"/>
              </a:spcBef>
            </a:pPr>
            <a:r>
              <a:rPr sz="3700" b="1" dirty="0">
                <a:latin typeface="Palatino Linotype" panose="02040502050505030304"/>
                <a:cs typeface="Palatino Linotype" panose="02040502050505030304"/>
              </a:rPr>
              <a:t>Karar</a:t>
            </a:r>
            <a:r>
              <a:rPr sz="3700" b="1" spc="-60" dirty="0">
                <a:latin typeface="Palatino Linotype" panose="02040502050505030304"/>
                <a:cs typeface="Palatino Linotype" panose="02040502050505030304"/>
              </a:rPr>
              <a:t> </a:t>
            </a:r>
            <a:r>
              <a:rPr sz="3700" b="1" spc="-10" dirty="0">
                <a:latin typeface="Palatino Linotype" panose="02040502050505030304"/>
                <a:cs typeface="Palatino Linotype" panose="02040502050505030304"/>
              </a:rPr>
              <a:t>verme</a:t>
            </a:r>
            <a:endParaRPr sz="3700">
              <a:latin typeface="Palatino Linotype" panose="02040502050505030304"/>
              <a:cs typeface="Palatino Linotype" panose="02040502050505030304"/>
            </a:endParaRPr>
          </a:p>
        </p:txBody>
      </p:sp>
      <p:sp>
        <p:nvSpPr>
          <p:cNvPr id="4" name="object 4"/>
          <p:cNvSpPr txBox="1"/>
          <p:nvPr/>
        </p:nvSpPr>
        <p:spPr>
          <a:xfrm>
            <a:off x="474370" y="2615641"/>
            <a:ext cx="8288020" cy="3709035"/>
          </a:xfrm>
          <a:prstGeom prst="rect">
            <a:avLst/>
          </a:prstGeom>
        </p:spPr>
        <p:txBody>
          <a:bodyPr vert="horz" wrap="square" lIns="0" tIns="52705" rIns="0" bIns="0" rtlCol="0">
            <a:spAutoFit/>
          </a:bodyPr>
          <a:lstStyle/>
          <a:p>
            <a:pPr marL="287020" marR="5080" indent="-274320">
              <a:lnSpc>
                <a:spcPct val="90000"/>
              </a:lnSpc>
              <a:spcBef>
                <a:spcPts val="415"/>
              </a:spcBef>
              <a:buClr>
                <a:srgbClr val="FD8537"/>
              </a:buClr>
              <a:buSzPct val="69000"/>
              <a:buFont typeface="Wingdings" panose="05000000000000000000"/>
              <a:buChar char=""/>
              <a:tabLst>
                <a:tab pos="287020" algn="l"/>
              </a:tabLst>
            </a:pPr>
            <a:r>
              <a:rPr sz="2600" spc="85" dirty="0">
                <a:latin typeface="Cambria" panose="02040503050406030204"/>
                <a:cs typeface="Cambria" panose="02040503050406030204"/>
              </a:rPr>
              <a:t>Kendimizi</a:t>
            </a:r>
            <a:r>
              <a:rPr sz="2600" spc="75" dirty="0">
                <a:latin typeface="Cambria" panose="02040503050406030204"/>
                <a:cs typeface="Cambria" panose="02040503050406030204"/>
              </a:rPr>
              <a:t> </a:t>
            </a:r>
            <a:r>
              <a:rPr sz="2600" spc="70" dirty="0">
                <a:latin typeface="Cambria" panose="02040503050406030204"/>
                <a:cs typeface="Cambria" panose="02040503050406030204"/>
              </a:rPr>
              <a:t>ve</a:t>
            </a:r>
            <a:r>
              <a:rPr sz="2600" spc="80" dirty="0">
                <a:latin typeface="Cambria" panose="02040503050406030204"/>
                <a:cs typeface="Cambria" panose="02040503050406030204"/>
              </a:rPr>
              <a:t> </a:t>
            </a:r>
            <a:r>
              <a:rPr sz="2600" spc="50" dirty="0">
                <a:latin typeface="Cambria" panose="02040503050406030204"/>
                <a:cs typeface="Cambria" panose="02040503050406030204"/>
              </a:rPr>
              <a:t>çevremizdeki</a:t>
            </a:r>
            <a:r>
              <a:rPr sz="2600" spc="60" dirty="0">
                <a:latin typeface="Cambria" panose="02040503050406030204"/>
                <a:cs typeface="Cambria" panose="02040503050406030204"/>
              </a:rPr>
              <a:t> </a:t>
            </a:r>
            <a:r>
              <a:rPr sz="2600" spc="35" dirty="0">
                <a:latin typeface="Cambria" panose="02040503050406030204"/>
                <a:cs typeface="Cambria" panose="02040503050406030204"/>
              </a:rPr>
              <a:t>olanakları</a:t>
            </a:r>
            <a:r>
              <a:rPr sz="2600" spc="75" dirty="0">
                <a:latin typeface="Cambria" panose="02040503050406030204"/>
                <a:cs typeface="Cambria" panose="02040503050406030204"/>
              </a:rPr>
              <a:t> </a:t>
            </a:r>
            <a:r>
              <a:rPr sz="2600" spc="45" dirty="0">
                <a:latin typeface="Cambria" panose="02040503050406030204"/>
                <a:cs typeface="Cambria" panose="02040503050406030204"/>
              </a:rPr>
              <a:t>dikkate</a:t>
            </a:r>
            <a:r>
              <a:rPr sz="2600" spc="65" dirty="0">
                <a:latin typeface="Cambria" panose="02040503050406030204"/>
                <a:cs typeface="Cambria" panose="02040503050406030204"/>
              </a:rPr>
              <a:t> </a:t>
            </a:r>
            <a:r>
              <a:rPr sz="2600" spc="30" dirty="0">
                <a:latin typeface="Cambria" panose="02040503050406030204"/>
                <a:cs typeface="Cambria" panose="02040503050406030204"/>
              </a:rPr>
              <a:t>alarak </a:t>
            </a:r>
            <a:r>
              <a:rPr sz="2600" spc="35" dirty="0">
                <a:latin typeface="Cambria" panose="02040503050406030204"/>
                <a:cs typeface="Cambria" panose="02040503050406030204"/>
              </a:rPr>
              <a:t> </a:t>
            </a:r>
            <a:r>
              <a:rPr sz="2600" spc="125" dirty="0">
                <a:latin typeface="Cambria" panose="02040503050406030204"/>
                <a:cs typeface="Cambria" panose="02040503050406030204"/>
              </a:rPr>
              <a:t>uygun</a:t>
            </a:r>
            <a:r>
              <a:rPr sz="2600" spc="50" dirty="0">
                <a:latin typeface="Cambria" panose="02040503050406030204"/>
                <a:cs typeface="Cambria" panose="02040503050406030204"/>
              </a:rPr>
              <a:t> </a:t>
            </a:r>
            <a:r>
              <a:rPr sz="2600" spc="25" dirty="0">
                <a:latin typeface="Cambria" panose="02040503050406030204"/>
                <a:cs typeface="Cambria" panose="02040503050406030204"/>
              </a:rPr>
              <a:t>olabilecek</a:t>
            </a:r>
            <a:r>
              <a:rPr sz="2600" spc="105" dirty="0">
                <a:latin typeface="Cambria" panose="02040503050406030204"/>
                <a:cs typeface="Cambria" panose="02040503050406030204"/>
              </a:rPr>
              <a:t> </a:t>
            </a:r>
            <a:r>
              <a:rPr sz="2600" spc="20" dirty="0">
                <a:latin typeface="Cambria" panose="02040503050406030204"/>
                <a:cs typeface="Cambria" panose="02040503050406030204"/>
              </a:rPr>
              <a:t>meslekleri</a:t>
            </a:r>
            <a:r>
              <a:rPr sz="2600" spc="95" dirty="0">
                <a:latin typeface="Cambria" panose="02040503050406030204"/>
                <a:cs typeface="Cambria" panose="02040503050406030204"/>
              </a:rPr>
              <a:t> </a:t>
            </a:r>
            <a:r>
              <a:rPr sz="2600" spc="35" dirty="0">
                <a:latin typeface="Cambria" panose="02040503050406030204"/>
                <a:cs typeface="Cambria" panose="02040503050406030204"/>
              </a:rPr>
              <a:t>belirleyip,</a:t>
            </a:r>
            <a:r>
              <a:rPr sz="2600" spc="95" dirty="0">
                <a:latin typeface="Cambria" panose="02040503050406030204"/>
                <a:cs typeface="Cambria" panose="02040503050406030204"/>
              </a:rPr>
              <a:t> </a:t>
            </a:r>
            <a:r>
              <a:rPr sz="2600" spc="70" dirty="0">
                <a:latin typeface="Cambria" panose="02040503050406030204"/>
                <a:cs typeface="Cambria" panose="02040503050406030204"/>
              </a:rPr>
              <a:t>bu </a:t>
            </a:r>
            <a:r>
              <a:rPr sz="2600" spc="15" dirty="0">
                <a:latin typeface="Cambria" panose="02040503050406030204"/>
                <a:cs typeface="Cambria" panose="02040503050406030204"/>
              </a:rPr>
              <a:t>mesleklerle </a:t>
            </a:r>
            <a:r>
              <a:rPr sz="2600" spc="20" dirty="0">
                <a:latin typeface="Cambria" panose="02040503050406030204"/>
                <a:cs typeface="Cambria" panose="02040503050406030204"/>
              </a:rPr>
              <a:t> </a:t>
            </a:r>
            <a:r>
              <a:rPr sz="2600" spc="55" dirty="0">
                <a:latin typeface="Cambria" panose="02040503050406030204"/>
                <a:cs typeface="Cambria" panose="02040503050406030204"/>
              </a:rPr>
              <a:t>ilgili</a:t>
            </a:r>
            <a:r>
              <a:rPr sz="2600" spc="95" dirty="0">
                <a:latin typeface="Cambria" panose="02040503050406030204"/>
                <a:cs typeface="Cambria" panose="02040503050406030204"/>
              </a:rPr>
              <a:t> </a:t>
            </a:r>
            <a:r>
              <a:rPr sz="2600" spc="5" dirty="0">
                <a:latin typeface="Cambria" panose="02040503050406030204"/>
                <a:cs typeface="Cambria" panose="02040503050406030204"/>
              </a:rPr>
              <a:t>istenen</a:t>
            </a:r>
            <a:r>
              <a:rPr sz="2600" spc="75" dirty="0">
                <a:latin typeface="Cambria" panose="02040503050406030204"/>
                <a:cs typeface="Cambria" panose="02040503050406030204"/>
              </a:rPr>
              <a:t> </a:t>
            </a:r>
            <a:r>
              <a:rPr sz="2600" spc="80" dirty="0">
                <a:latin typeface="Cambria" panose="02040503050406030204"/>
                <a:cs typeface="Cambria" panose="02040503050406030204"/>
              </a:rPr>
              <a:t>ya</a:t>
            </a:r>
            <a:r>
              <a:rPr sz="2600" spc="75" dirty="0">
                <a:latin typeface="Cambria" panose="02040503050406030204"/>
                <a:cs typeface="Cambria" panose="02040503050406030204"/>
              </a:rPr>
              <a:t> </a:t>
            </a:r>
            <a:r>
              <a:rPr sz="2600" spc="90" dirty="0">
                <a:latin typeface="Cambria" panose="02040503050406030204"/>
                <a:cs typeface="Cambria" panose="02040503050406030204"/>
              </a:rPr>
              <a:t>da</a:t>
            </a:r>
            <a:r>
              <a:rPr sz="2600" spc="60" dirty="0">
                <a:latin typeface="Cambria" panose="02040503050406030204"/>
                <a:cs typeface="Cambria" panose="02040503050406030204"/>
              </a:rPr>
              <a:t> </a:t>
            </a:r>
            <a:r>
              <a:rPr sz="2600" spc="30" dirty="0">
                <a:latin typeface="Cambria" panose="02040503050406030204"/>
                <a:cs typeface="Cambria" panose="02040503050406030204"/>
              </a:rPr>
              <a:t>istenmeyen</a:t>
            </a:r>
            <a:r>
              <a:rPr sz="2600" spc="75" dirty="0">
                <a:latin typeface="Cambria" panose="02040503050406030204"/>
                <a:cs typeface="Cambria" panose="02040503050406030204"/>
              </a:rPr>
              <a:t> </a:t>
            </a:r>
            <a:r>
              <a:rPr sz="2600" spc="60" dirty="0">
                <a:latin typeface="Cambria" panose="02040503050406030204"/>
                <a:cs typeface="Cambria" panose="02040503050406030204"/>
              </a:rPr>
              <a:t>durumları </a:t>
            </a:r>
            <a:r>
              <a:rPr sz="2600" spc="65" dirty="0">
                <a:latin typeface="Cambria" panose="02040503050406030204"/>
                <a:cs typeface="Cambria" panose="02040503050406030204"/>
              </a:rPr>
              <a:t> </a:t>
            </a:r>
            <a:r>
              <a:rPr sz="2600" spc="10" dirty="0">
                <a:latin typeface="Cambria" panose="02040503050406030204"/>
                <a:cs typeface="Cambria" panose="02040503050406030204"/>
              </a:rPr>
              <a:t>karşılaştırarak</a:t>
            </a:r>
            <a:r>
              <a:rPr sz="2600" spc="30" dirty="0">
                <a:latin typeface="Cambria" panose="02040503050406030204"/>
                <a:cs typeface="Cambria" panose="02040503050406030204"/>
              </a:rPr>
              <a:t> </a:t>
            </a:r>
            <a:r>
              <a:rPr sz="2600" spc="125" dirty="0">
                <a:latin typeface="Cambria" panose="02040503050406030204"/>
                <a:cs typeface="Cambria" panose="02040503050406030204"/>
              </a:rPr>
              <a:t>uygun</a:t>
            </a:r>
            <a:r>
              <a:rPr sz="2600" spc="40" dirty="0">
                <a:latin typeface="Cambria" panose="02040503050406030204"/>
                <a:cs typeface="Cambria" panose="02040503050406030204"/>
              </a:rPr>
              <a:t> </a:t>
            </a:r>
            <a:r>
              <a:rPr sz="2600" spc="25" dirty="0">
                <a:latin typeface="Cambria" panose="02040503050406030204"/>
                <a:cs typeface="Cambria" panose="02040503050406030204"/>
              </a:rPr>
              <a:t>olabilecek</a:t>
            </a:r>
            <a:r>
              <a:rPr sz="2600" spc="95" dirty="0">
                <a:latin typeface="Cambria" panose="02040503050406030204"/>
                <a:cs typeface="Cambria" panose="02040503050406030204"/>
              </a:rPr>
              <a:t> </a:t>
            </a:r>
            <a:r>
              <a:rPr sz="2600" spc="35" dirty="0">
                <a:latin typeface="Cambria" panose="02040503050406030204"/>
                <a:cs typeface="Cambria" panose="02040503050406030204"/>
              </a:rPr>
              <a:t>meslek</a:t>
            </a:r>
            <a:r>
              <a:rPr sz="2600" spc="70" dirty="0">
                <a:latin typeface="Cambria" panose="02040503050406030204"/>
                <a:cs typeface="Cambria" panose="02040503050406030204"/>
              </a:rPr>
              <a:t> </a:t>
            </a:r>
            <a:r>
              <a:rPr sz="2600" spc="65" dirty="0">
                <a:latin typeface="Cambria" panose="02040503050406030204"/>
                <a:cs typeface="Cambria" panose="02040503050406030204"/>
              </a:rPr>
              <a:t>grubuna</a:t>
            </a:r>
            <a:r>
              <a:rPr sz="2600" spc="35" dirty="0">
                <a:latin typeface="Cambria" panose="02040503050406030204"/>
                <a:cs typeface="Cambria" panose="02040503050406030204"/>
              </a:rPr>
              <a:t> </a:t>
            </a:r>
            <a:r>
              <a:rPr sz="2600" spc="10" dirty="0">
                <a:latin typeface="Cambria" panose="02040503050406030204"/>
                <a:cs typeface="Cambria" panose="02040503050406030204"/>
              </a:rPr>
              <a:t>karar </a:t>
            </a:r>
            <a:r>
              <a:rPr sz="2600" spc="-560" dirty="0">
                <a:latin typeface="Cambria" panose="02040503050406030204"/>
                <a:cs typeface="Cambria" panose="02040503050406030204"/>
              </a:rPr>
              <a:t> </a:t>
            </a:r>
            <a:r>
              <a:rPr sz="2600" spc="60" dirty="0">
                <a:latin typeface="Cambria" panose="02040503050406030204"/>
                <a:cs typeface="Cambria" panose="02040503050406030204"/>
              </a:rPr>
              <a:t>vermemiz</a:t>
            </a:r>
            <a:r>
              <a:rPr sz="2600" spc="65" dirty="0">
                <a:latin typeface="Cambria" panose="02040503050406030204"/>
                <a:cs typeface="Cambria" panose="02040503050406030204"/>
              </a:rPr>
              <a:t> </a:t>
            </a:r>
            <a:r>
              <a:rPr sz="2600" spc="35" dirty="0">
                <a:latin typeface="Cambria" panose="02040503050406030204"/>
                <a:cs typeface="Cambria" panose="02040503050406030204"/>
              </a:rPr>
              <a:t>gerekmektedir.</a:t>
            </a:r>
            <a:endParaRPr sz="2600">
              <a:latin typeface="Cambria" panose="02040503050406030204"/>
              <a:cs typeface="Cambria" panose="02040503050406030204"/>
            </a:endParaRPr>
          </a:p>
          <a:p>
            <a:pPr marL="287020" marR="43815" indent="-274320">
              <a:lnSpc>
                <a:spcPct val="90000"/>
              </a:lnSpc>
              <a:spcBef>
                <a:spcPts val="600"/>
              </a:spcBef>
              <a:buClr>
                <a:srgbClr val="FD8537"/>
              </a:buClr>
              <a:buSzPct val="69000"/>
              <a:buFont typeface="Wingdings" panose="05000000000000000000"/>
              <a:buChar char=""/>
              <a:tabLst>
                <a:tab pos="287020" algn="l"/>
              </a:tabLst>
            </a:pPr>
            <a:r>
              <a:rPr sz="2600" spc="65" dirty="0">
                <a:latin typeface="Cambria" panose="02040503050406030204"/>
                <a:cs typeface="Cambria" panose="02040503050406030204"/>
              </a:rPr>
              <a:t>Bu</a:t>
            </a:r>
            <a:r>
              <a:rPr sz="2600" spc="70" dirty="0">
                <a:latin typeface="Cambria" panose="02040503050406030204"/>
                <a:cs typeface="Cambria" panose="02040503050406030204"/>
              </a:rPr>
              <a:t> </a:t>
            </a:r>
            <a:r>
              <a:rPr sz="2600" spc="10" dirty="0">
                <a:latin typeface="Cambria" panose="02040503050406030204"/>
                <a:cs typeface="Cambria" panose="02040503050406030204"/>
              </a:rPr>
              <a:t>karar</a:t>
            </a:r>
            <a:r>
              <a:rPr sz="2600" spc="40" dirty="0">
                <a:latin typeface="Cambria" panose="02040503050406030204"/>
                <a:cs typeface="Cambria" panose="02040503050406030204"/>
              </a:rPr>
              <a:t> </a:t>
            </a:r>
            <a:r>
              <a:rPr sz="2600" spc="60" dirty="0">
                <a:latin typeface="Cambria" panose="02040503050406030204"/>
                <a:cs typeface="Cambria" panose="02040503050406030204"/>
              </a:rPr>
              <a:t>yaşamımıza</a:t>
            </a:r>
            <a:r>
              <a:rPr sz="2600" spc="55" dirty="0">
                <a:latin typeface="Cambria" panose="02040503050406030204"/>
                <a:cs typeface="Cambria" panose="02040503050406030204"/>
              </a:rPr>
              <a:t> </a:t>
            </a:r>
            <a:r>
              <a:rPr sz="2600" spc="35" dirty="0">
                <a:latin typeface="Cambria" panose="02040503050406030204"/>
                <a:cs typeface="Cambria" panose="02040503050406030204"/>
              </a:rPr>
              <a:t>ilişkin</a:t>
            </a:r>
            <a:r>
              <a:rPr sz="2600" spc="75" dirty="0">
                <a:latin typeface="Cambria" panose="02040503050406030204"/>
                <a:cs typeface="Cambria" panose="02040503050406030204"/>
              </a:rPr>
              <a:t> </a:t>
            </a:r>
            <a:r>
              <a:rPr sz="2600" spc="55" dirty="0">
                <a:latin typeface="Cambria" panose="02040503050406030204"/>
                <a:cs typeface="Cambria" panose="02040503050406030204"/>
              </a:rPr>
              <a:t>diğer</a:t>
            </a:r>
            <a:r>
              <a:rPr sz="2600" spc="75" dirty="0">
                <a:latin typeface="Cambria" panose="02040503050406030204"/>
                <a:cs typeface="Cambria" panose="02040503050406030204"/>
              </a:rPr>
              <a:t> </a:t>
            </a:r>
            <a:r>
              <a:rPr sz="2600" spc="10" dirty="0">
                <a:latin typeface="Cambria" panose="02040503050406030204"/>
                <a:cs typeface="Cambria" panose="02040503050406030204"/>
              </a:rPr>
              <a:t>kararları</a:t>
            </a:r>
            <a:r>
              <a:rPr sz="2600" spc="50" dirty="0">
                <a:latin typeface="Cambria" panose="02040503050406030204"/>
                <a:cs typeface="Cambria" panose="02040503050406030204"/>
              </a:rPr>
              <a:t> </a:t>
            </a:r>
            <a:r>
              <a:rPr sz="2600" spc="90" dirty="0">
                <a:latin typeface="Cambria" panose="02040503050406030204"/>
                <a:cs typeface="Cambria" panose="02040503050406030204"/>
              </a:rPr>
              <a:t>da</a:t>
            </a:r>
            <a:r>
              <a:rPr sz="2600" spc="70" dirty="0">
                <a:latin typeface="Cambria" panose="02040503050406030204"/>
                <a:cs typeface="Cambria" panose="02040503050406030204"/>
              </a:rPr>
              <a:t> </a:t>
            </a:r>
            <a:r>
              <a:rPr sz="2600" spc="95" dirty="0">
                <a:latin typeface="Cambria" panose="02040503050406030204"/>
                <a:cs typeface="Cambria" panose="02040503050406030204"/>
              </a:rPr>
              <a:t>büyük </a:t>
            </a:r>
            <a:r>
              <a:rPr sz="2600" spc="100" dirty="0">
                <a:latin typeface="Cambria" panose="02040503050406030204"/>
                <a:cs typeface="Cambria" panose="02040503050406030204"/>
              </a:rPr>
              <a:t> </a:t>
            </a:r>
            <a:r>
              <a:rPr sz="2600" spc="55" dirty="0">
                <a:latin typeface="Cambria" panose="02040503050406030204"/>
                <a:cs typeface="Cambria" panose="02040503050406030204"/>
              </a:rPr>
              <a:t>ölçüde</a:t>
            </a:r>
            <a:r>
              <a:rPr sz="2600" spc="75" dirty="0">
                <a:latin typeface="Cambria" panose="02040503050406030204"/>
                <a:cs typeface="Cambria" panose="02040503050406030204"/>
              </a:rPr>
              <a:t> </a:t>
            </a:r>
            <a:r>
              <a:rPr sz="2600" spc="15" dirty="0">
                <a:latin typeface="Cambria" panose="02040503050406030204"/>
                <a:cs typeface="Cambria" panose="02040503050406030204"/>
              </a:rPr>
              <a:t>etkiler.</a:t>
            </a:r>
            <a:r>
              <a:rPr sz="2600" spc="85" dirty="0">
                <a:latin typeface="Cambria" panose="02040503050406030204"/>
                <a:cs typeface="Cambria" panose="02040503050406030204"/>
              </a:rPr>
              <a:t> </a:t>
            </a:r>
            <a:r>
              <a:rPr sz="2600" spc="90" dirty="0">
                <a:latin typeface="Cambria" panose="02040503050406030204"/>
                <a:cs typeface="Cambria" panose="02040503050406030204"/>
              </a:rPr>
              <a:t>Ayrıca</a:t>
            </a:r>
            <a:r>
              <a:rPr sz="2600" spc="60" dirty="0">
                <a:latin typeface="Cambria" panose="02040503050406030204"/>
                <a:cs typeface="Cambria" panose="02040503050406030204"/>
              </a:rPr>
              <a:t> </a:t>
            </a:r>
            <a:r>
              <a:rPr sz="2600" spc="35" dirty="0">
                <a:latin typeface="Cambria" panose="02040503050406030204"/>
                <a:cs typeface="Cambria" panose="02040503050406030204"/>
              </a:rPr>
              <a:t>meslek</a:t>
            </a:r>
            <a:r>
              <a:rPr sz="2600" spc="80" dirty="0">
                <a:latin typeface="Cambria" panose="02040503050406030204"/>
                <a:cs typeface="Cambria" panose="02040503050406030204"/>
              </a:rPr>
              <a:t> </a:t>
            </a:r>
            <a:r>
              <a:rPr sz="2600" spc="35" dirty="0">
                <a:latin typeface="Cambria" panose="02040503050406030204"/>
                <a:cs typeface="Cambria" panose="02040503050406030204"/>
              </a:rPr>
              <a:t>kişinin</a:t>
            </a:r>
            <a:r>
              <a:rPr sz="2600" spc="70" dirty="0">
                <a:latin typeface="Cambria" panose="02040503050406030204"/>
                <a:cs typeface="Cambria" panose="02040503050406030204"/>
              </a:rPr>
              <a:t> </a:t>
            </a:r>
            <a:r>
              <a:rPr sz="2600" spc="45" dirty="0">
                <a:latin typeface="Cambria" panose="02040503050406030204"/>
                <a:cs typeface="Cambria" panose="02040503050406030204"/>
              </a:rPr>
              <a:t>değer</a:t>
            </a:r>
            <a:r>
              <a:rPr sz="2600" spc="65" dirty="0">
                <a:latin typeface="Cambria" panose="02040503050406030204"/>
                <a:cs typeface="Cambria" panose="02040503050406030204"/>
              </a:rPr>
              <a:t> </a:t>
            </a:r>
            <a:r>
              <a:rPr sz="2600" spc="45" dirty="0">
                <a:latin typeface="Cambria" panose="02040503050406030204"/>
                <a:cs typeface="Cambria" panose="02040503050406030204"/>
              </a:rPr>
              <a:t>yargılarını, </a:t>
            </a:r>
            <a:r>
              <a:rPr sz="2600" spc="-555" dirty="0">
                <a:latin typeface="Cambria" panose="02040503050406030204"/>
                <a:cs typeface="Cambria" panose="02040503050406030204"/>
              </a:rPr>
              <a:t> </a:t>
            </a:r>
            <a:r>
              <a:rPr sz="2600" spc="105" dirty="0">
                <a:latin typeface="Cambria" panose="02040503050406030204"/>
                <a:cs typeface="Cambria" panose="02040503050406030204"/>
              </a:rPr>
              <a:t>dünya </a:t>
            </a:r>
            <a:r>
              <a:rPr sz="2600" spc="75" dirty="0">
                <a:latin typeface="Cambria" panose="02040503050406030204"/>
                <a:cs typeface="Cambria" panose="02040503050406030204"/>
              </a:rPr>
              <a:t>görüşünü, </a:t>
            </a:r>
            <a:r>
              <a:rPr sz="2600" spc="100" dirty="0">
                <a:latin typeface="Cambria" panose="02040503050406030204"/>
                <a:cs typeface="Cambria" panose="02040503050406030204"/>
              </a:rPr>
              <a:t>günlük </a:t>
            </a:r>
            <a:r>
              <a:rPr sz="2600" spc="55" dirty="0">
                <a:latin typeface="Cambria" panose="02040503050406030204"/>
                <a:cs typeface="Cambria" panose="02040503050406030204"/>
              </a:rPr>
              <a:t>yaşama </a:t>
            </a:r>
            <a:r>
              <a:rPr sz="2600" spc="35" dirty="0">
                <a:latin typeface="Cambria" panose="02040503050406030204"/>
                <a:cs typeface="Cambria" panose="02040503050406030204"/>
              </a:rPr>
              <a:t>tarzını, </a:t>
            </a:r>
            <a:r>
              <a:rPr sz="2600" spc="20" dirty="0">
                <a:latin typeface="Cambria" panose="02040503050406030204"/>
                <a:cs typeface="Cambria" panose="02040503050406030204"/>
              </a:rPr>
              <a:t>başkaları </a:t>
            </a:r>
            <a:r>
              <a:rPr sz="2600" spc="15" dirty="0">
                <a:latin typeface="Cambria" panose="02040503050406030204"/>
                <a:cs typeface="Cambria" panose="02040503050406030204"/>
              </a:rPr>
              <a:t>ile </a:t>
            </a:r>
            <a:r>
              <a:rPr sz="2600" spc="20" dirty="0">
                <a:latin typeface="Cambria" panose="02040503050406030204"/>
                <a:cs typeface="Cambria" panose="02040503050406030204"/>
              </a:rPr>
              <a:t> ilişkilerini</a:t>
            </a:r>
            <a:r>
              <a:rPr sz="2600" spc="100" dirty="0">
                <a:latin typeface="Cambria" panose="02040503050406030204"/>
                <a:cs typeface="Cambria" panose="02040503050406030204"/>
              </a:rPr>
              <a:t> </a:t>
            </a:r>
            <a:r>
              <a:rPr sz="2600" spc="70" dirty="0">
                <a:latin typeface="Cambria" panose="02040503050406030204"/>
                <a:cs typeface="Cambria" panose="02040503050406030204"/>
              </a:rPr>
              <a:t>ve</a:t>
            </a:r>
            <a:r>
              <a:rPr sz="2600" spc="75" dirty="0">
                <a:latin typeface="Cambria" panose="02040503050406030204"/>
                <a:cs typeface="Cambria" panose="02040503050406030204"/>
              </a:rPr>
              <a:t> </a:t>
            </a:r>
            <a:r>
              <a:rPr sz="2600" spc="35" dirty="0">
                <a:latin typeface="Cambria" panose="02040503050406030204"/>
                <a:cs typeface="Cambria" panose="02040503050406030204"/>
              </a:rPr>
              <a:t>alışkanlıklarını</a:t>
            </a:r>
            <a:r>
              <a:rPr sz="2600" spc="70" dirty="0">
                <a:latin typeface="Cambria" panose="02040503050406030204"/>
                <a:cs typeface="Cambria" panose="02040503050406030204"/>
              </a:rPr>
              <a:t> </a:t>
            </a:r>
            <a:r>
              <a:rPr sz="2600" spc="20" dirty="0">
                <a:latin typeface="Cambria" panose="02040503050406030204"/>
                <a:cs typeface="Cambria" panose="02040503050406030204"/>
              </a:rPr>
              <a:t>belli</a:t>
            </a:r>
            <a:r>
              <a:rPr sz="2600" spc="90" dirty="0">
                <a:latin typeface="Cambria" panose="02040503050406030204"/>
                <a:cs typeface="Cambria" panose="02040503050406030204"/>
              </a:rPr>
              <a:t> </a:t>
            </a:r>
            <a:r>
              <a:rPr sz="2600" spc="30" dirty="0">
                <a:latin typeface="Cambria" panose="02040503050406030204"/>
                <a:cs typeface="Cambria" panose="02040503050406030204"/>
              </a:rPr>
              <a:t>biçime</a:t>
            </a:r>
            <a:r>
              <a:rPr sz="2600" spc="75" dirty="0">
                <a:latin typeface="Cambria" panose="02040503050406030204"/>
                <a:cs typeface="Cambria" panose="02040503050406030204"/>
              </a:rPr>
              <a:t> </a:t>
            </a:r>
            <a:r>
              <a:rPr sz="2600" spc="40" dirty="0">
                <a:latin typeface="Cambria" panose="02040503050406030204"/>
                <a:cs typeface="Cambria" panose="02040503050406030204"/>
              </a:rPr>
              <a:t>sokan </a:t>
            </a:r>
            <a:r>
              <a:rPr sz="2600" spc="45" dirty="0">
                <a:latin typeface="Cambria" panose="02040503050406030204"/>
                <a:cs typeface="Cambria" panose="02040503050406030204"/>
              </a:rPr>
              <a:t> </a:t>
            </a:r>
            <a:r>
              <a:rPr sz="2600" dirty="0">
                <a:latin typeface="Cambria" panose="02040503050406030204"/>
                <a:cs typeface="Cambria" panose="02040503050406030204"/>
              </a:rPr>
              <a:t>etkilere</a:t>
            </a:r>
            <a:r>
              <a:rPr sz="2600" spc="80" dirty="0">
                <a:latin typeface="Cambria" panose="02040503050406030204"/>
                <a:cs typeface="Cambria" panose="02040503050406030204"/>
              </a:rPr>
              <a:t> </a:t>
            </a:r>
            <a:r>
              <a:rPr sz="2600" spc="35" dirty="0">
                <a:latin typeface="Cambria" panose="02040503050406030204"/>
                <a:cs typeface="Cambria" panose="02040503050406030204"/>
              </a:rPr>
              <a:t>sahiptir.</a:t>
            </a:r>
            <a:endParaRPr sz="2600">
              <a:latin typeface="Cambria" panose="02040503050406030204"/>
              <a:cs typeface="Cambria" panose="0204050305040603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6616700" cy="1628775"/>
          </a:xfrm>
          <a:prstGeom prst="rect">
            <a:avLst/>
          </a:prstGeom>
        </p:spPr>
      </p:pic>
      <p:sp>
        <p:nvSpPr>
          <p:cNvPr id="3" name="object 3"/>
          <p:cNvSpPr txBox="1">
            <a:spLocks noGrp="1"/>
          </p:cNvSpPr>
          <p:nvPr>
            <p:ph type="title"/>
          </p:nvPr>
        </p:nvSpPr>
        <p:spPr>
          <a:xfrm>
            <a:off x="2359914" y="2065401"/>
            <a:ext cx="4497070" cy="574040"/>
          </a:xfrm>
          <a:prstGeom prst="rect">
            <a:avLst/>
          </a:prstGeom>
        </p:spPr>
        <p:txBody>
          <a:bodyPr vert="horz" wrap="square" lIns="0" tIns="12700" rIns="0" bIns="0" rtlCol="0">
            <a:spAutoFit/>
          </a:bodyPr>
          <a:lstStyle/>
          <a:p>
            <a:pPr marL="12700">
              <a:lnSpc>
                <a:spcPct val="100000"/>
              </a:lnSpc>
              <a:spcBef>
                <a:spcPts val="100"/>
              </a:spcBef>
            </a:pPr>
            <a:r>
              <a:rPr sz="3600" dirty="0"/>
              <a:t>Meslekleri</a:t>
            </a:r>
            <a:r>
              <a:rPr sz="3600" spc="-100" dirty="0"/>
              <a:t> </a:t>
            </a:r>
            <a:r>
              <a:rPr sz="3600" dirty="0"/>
              <a:t>tanıma</a:t>
            </a:r>
            <a:endParaRPr sz="3600"/>
          </a:p>
        </p:txBody>
      </p:sp>
      <p:sp>
        <p:nvSpPr>
          <p:cNvPr id="4" name="object 4"/>
          <p:cNvSpPr txBox="1"/>
          <p:nvPr/>
        </p:nvSpPr>
        <p:spPr>
          <a:xfrm>
            <a:off x="535330" y="2616542"/>
            <a:ext cx="8142605" cy="3098800"/>
          </a:xfrm>
          <a:prstGeom prst="rect">
            <a:avLst/>
          </a:prstGeom>
        </p:spPr>
        <p:txBody>
          <a:bodyPr vert="horz" wrap="square" lIns="0" tIns="12700" rIns="0" bIns="0" rtlCol="0">
            <a:spAutoFit/>
          </a:bodyPr>
          <a:lstStyle/>
          <a:p>
            <a:pPr marL="12700" marR="5080" indent="234315">
              <a:lnSpc>
                <a:spcPct val="120000"/>
              </a:lnSpc>
              <a:spcBef>
                <a:spcPts val="100"/>
              </a:spcBef>
              <a:buSzPct val="64000"/>
              <a:buFont typeface="Wingdings" panose="05000000000000000000"/>
              <a:buChar char=""/>
              <a:tabLst>
                <a:tab pos="793115" algn="l"/>
                <a:tab pos="793750" algn="l"/>
                <a:tab pos="4215130" algn="l"/>
              </a:tabLst>
            </a:pPr>
            <a:r>
              <a:rPr sz="2800" spc="65" dirty="0">
                <a:latin typeface="Cambria" panose="02040503050406030204"/>
                <a:cs typeface="Cambria" panose="02040503050406030204"/>
              </a:rPr>
              <a:t>Mesleki</a:t>
            </a:r>
            <a:r>
              <a:rPr sz="2800" spc="85" dirty="0">
                <a:latin typeface="Cambria" panose="02040503050406030204"/>
                <a:cs typeface="Cambria" panose="02040503050406030204"/>
              </a:rPr>
              <a:t> </a:t>
            </a:r>
            <a:r>
              <a:rPr sz="2800" spc="20" dirty="0">
                <a:latin typeface="Cambria" panose="02040503050406030204"/>
                <a:cs typeface="Cambria" panose="02040503050406030204"/>
              </a:rPr>
              <a:t>rehberliğin</a:t>
            </a:r>
            <a:r>
              <a:rPr sz="2800" spc="50" dirty="0">
                <a:latin typeface="Cambria" panose="02040503050406030204"/>
                <a:cs typeface="Cambria" panose="02040503050406030204"/>
              </a:rPr>
              <a:t> </a:t>
            </a:r>
            <a:r>
              <a:rPr sz="2800" spc="20" dirty="0">
                <a:latin typeface="Cambria" panose="02040503050406030204"/>
                <a:cs typeface="Cambria" panose="02040503050406030204"/>
              </a:rPr>
              <a:t>bireyi</a:t>
            </a:r>
            <a:r>
              <a:rPr sz="2800" spc="70" dirty="0">
                <a:latin typeface="Cambria" panose="02040503050406030204"/>
                <a:cs typeface="Cambria" panose="02040503050406030204"/>
              </a:rPr>
              <a:t> </a:t>
            </a:r>
            <a:r>
              <a:rPr sz="2800" spc="55" dirty="0">
                <a:latin typeface="Cambria" panose="02040503050406030204"/>
                <a:cs typeface="Cambria" panose="02040503050406030204"/>
              </a:rPr>
              <a:t>tanımadan</a:t>
            </a:r>
            <a:r>
              <a:rPr sz="2800" spc="85" dirty="0">
                <a:latin typeface="Cambria" panose="02040503050406030204"/>
                <a:cs typeface="Cambria" panose="02040503050406030204"/>
              </a:rPr>
              <a:t> </a:t>
            </a:r>
            <a:r>
              <a:rPr sz="2800" spc="20" dirty="0">
                <a:latin typeface="Cambria" panose="02040503050406030204"/>
                <a:cs typeface="Cambria" panose="02040503050406030204"/>
              </a:rPr>
              <a:t>sonraki </a:t>
            </a:r>
            <a:r>
              <a:rPr sz="2800" spc="25" dirty="0">
                <a:latin typeface="Cambria" panose="02040503050406030204"/>
                <a:cs typeface="Cambria" panose="02040503050406030204"/>
              </a:rPr>
              <a:t> </a:t>
            </a:r>
            <a:r>
              <a:rPr sz="2800" spc="40" dirty="0">
                <a:latin typeface="Cambria" panose="02040503050406030204"/>
                <a:cs typeface="Cambria" panose="02040503050406030204"/>
              </a:rPr>
              <a:t>aşaması,</a:t>
            </a:r>
            <a:r>
              <a:rPr sz="2800" spc="105" dirty="0">
                <a:latin typeface="Cambria" panose="02040503050406030204"/>
                <a:cs typeface="Cambria" panose="02040503050406030204"/>
              </a:rPr>
              <a:t> </a:t>
            </a:r>
            <a:r>
              <a:rPr sz="2800" spc="20" dirty="0">
                <a:latin typeface="Cambria" panose="02040503050406030204"/>
                <a:cs typeface="Cambria" panose="02040503050406030204"/>
              </a:rPr>
              <a:t>mesleklerle</a:t>
            </a:r>
            <a:r>
              <a:rPr sz="2800" spc="90" dirty="0">
                <a:latin typeface="Cambria" panose="02040503050406030204"/>
                <a:cs typeface="Cambria" panose="02040503050406030204"/>
              </a:rPr>
              <a:t> </a:t>
            </a:r>
            <a:r>
              <a:rPr sz="2800" spc="60" dirty="0">
                <a:latin typeface="Cambria" panose="02040503050406030204"/>
                <a:cs typeface="Cambria" panose="02040503050406030204"/>
              </a:rPr>
              <a:t>ilgili	</a:t>
            </a:r>
            <a:r>
              <a:rPr sz="2800" dirty="0">
                <a:latin typeface="Cambria" panose="02040503050406030204"/>
                <a:cs typeface="Cambria" panose="02040503050406030204"/>
              </a:rPr>
              <a:t>bireylere</a:t>
            </a:r>
            <a:r>
              <a:rPr sz="2800" spc="55" dirty="0">
                <a:latin typeface="Cambria" panose="02040503050406030204"/>
                <a:cs typeface="Cambria" panose="02040503050406030204"/>
              </a:rPr>
              <a:t> </a:t>
            </a:r>
            <a:r>
              <a:rPr sz="2800" spc="60" dirty="0">
                <a:latin typeface="Cambria" panose="02040503050406030204"/>
                <a:cs typeface="Cambria" panose="02040503050406030204"/>
              </a:rPr>
              <a:t>bilgi</a:t>
            </a:r>
            <a:r>
              <a:rPr sz="2800" spc="75" dirty="0">
                <a:latin typeface="Cambria" panose="02040503050406030204"/>
                <a:cs typeface="Cambria" panose="02040503050406030204"/>
              </a:rPr>
              <a:t> </a:t>
            </a:r>
            <a:r>
              <a:rPr sz="2800" spc="30" dirty="0">
                <a:latin typeface="Cambria" panose="02040503050406030204"/>
                <a:cs typeface="Cambria" panose="02040503050406030204"/>
              </a:rPr>
              <a:t>vermektir.</a:t>
            </a:r>
            <a:endParaRPr sz="2800">
              <a:latin typeface="Cambria" panose="02040503050406030204"/>
              <a:cs typeface="Cambria" panose="02040503050406030204"/>
            </a:endParaRPr>
          </a:p>
          <a:p>
            <a:pPr marL="349250" marR="161290" indent="-182245">
              <a:lnSpc>
                <a:spcPts val="4030"/>
              </a:lnSpc>
              <a:spcBef>
                <a:spcPts val="250"/>
              </a:spcBef>
              <a:buSzPct val="64000"/>
              <a:buFont typeface="Wingdings" panose="05000000000000000000"/>
              <a:buChar char=""/>
              <a:tabLst>
                <a:tab pos="625475" algn="l"/>
                <a:tab pos="626110" algn="l"/>
              </a:tabLst>
            </a:pPr>
            <a:r>
              <a:rPr sz="2800" spc="75" dirty="0">
                <a:latin typeface="Cambria" panose="02040503050406030204"/>
                <a:cs typeface="Cambria" panose="02040503050406030204"/>
              </a:rPr>
              <a:t>Mesleğin </a:t>
            </a:r>
            <a:r>
              <a:rPr sz="2800" spc="50" dirty="0">
                <a:latin typeface="Cambria" panose="02040503050406030204"/>
                <a:cs typeface="Cambria" panose="02040503050406030204"/>
              </a:rPr>
              <a:t>tanımı,</a:t>
            </a:r>
            <a:r>
              <a:rPr sz="2800" spc="70" dirty="0">
                <a:latin typeface="Cambria" panose="02040503050406030204"/>
                <a:cs typeface="Cambria" panose="02040503050406030204"/>
              </a:rPr>
              <a:t> </a:t>
            </a:r>
            <a:r>
              <a:rPr sz="2800" spc="20" dirty="0">
                <a:latin typeface="Cambria" panose="02040503050406030204"/>
                <a:cs typeface="Cambria" panose="02040503050406030204"/>
              </a:rPr>
              <a:t>başarılması</a:t>
            </a:r>
            <a:r>
              <a:rPr sz="2800" spc="65" dirty="0">
                <a:latin typeface="Cambria" panose="02040503050406030204"/>
                <a:cs typeface="Cambria" panose="02040503050406030204"/>
              </a:rPr>
              <a:t> </a:t>
            </a:r>
            <a:r>
              <a:rPr sz="2800" spc="25" dirty="0">
                <a:latin typeface="Cambria" panose="02040503050406030204"/>
                <a:cs typeface="Cambria" panose="02040503050406030204"/>
              </a:rPr>
              <a:t>gereken</a:t>
            </a:r>
            <a:r>
              <a:rPr sz="2800" spc="60" dirty="0">
                <a:latin typeface="Cambria" panose="02040503050406030204"/>
                <a:cs typeface="Cambria" panose="02040503050406030204"/>
              </a:rPr>
              <a:t> </a:t>
            </a:r>
            <a:r>
              <a:rPr sz="2800" spc="40" dirty="0">
                <a:latin typeface="Cambria" panose="02040503050406030204"/>
                <a:cs typeface="Cambria" panose="02040503050406030204"/>
              </a:rPr>
              <a:t>görevler, </a:t>
            </a:r>
            <a:r>
              <a:rPr sz="2800" spc="-605" dirty="0">
                <a:latin typeface="Cambria" panose="02040503050406030204"/>
                <a:cs typeface="Cambria" panose="02040503050406030204"/>
              </a:rPr>
              <a:t> </a:t>
            </a:r>
            <a:r>
              <a:rPr sz="2800" spc="45" dirty="0">
                <a:latin typeface="Cambria" panose="02040503050406030204"/>
                <a:cs typeface="Cambria" panose="02040503050406030204"/>
              </a:rPr>
              <a:t>mesleğin</a:t>
            </a:r>
            <a:r>
              <a:rPr sz="2800" spc="70" dirty="0">
                <a:latin typeface="Cambria" panose="02040503050406030204"/>
                <a:cs typeface="Cambria" panose="02040503050406030204"/>
              </a:rPr>
              <a:t> </a:t>
            </a:r>
            <a:r>
              <a:rPr sz="2800" spc="35" dirty="0">
                <a:latin typeface="Cambria" panose="02040503050406030204"/>
                <a:cs typeface="Cambria" panose="02040503050406030204"/>
              </a:rPr>
              <a:t>gerektirdiği</a:t>
            </a:r>
            <a:r>
              <a:rPr sz="2800" spc="95" dirty="0">
                <a:latin typeface="Cambria" panose="02040503050406030204"/>
                <a:cs typeface="Cambria" panose="02040503050406030204"/>
              </a:rPr>
              <a:t> </a:t>
            </a:r>
            <a:r>
              <a:rPr sz="2800" spc="25" dirty="0">
                <a:latin typeface="Cambria" panose="02040503050406030204"/>
                <a:cs typeface="Cambria" panose="02040503050406030204"/>
              </a:rPr>
              <a:t>nitelikler,</a:t>
            </a:r>
            <a:r>
              <a:rPr sz="2800" spc="55" dirty="0">
                <a:latin typeface="Cambria" panose="02040503050406030204"/>
                <a:cs typeface="Cambria" panose="02040503050406030204"/>
              </a:rPr>
              <a:t> </a:t>
            </a:r>
            <a:r>
              <a:rPr sz="2800" spc="35" dirty="0">
                <a:latin typeface="Cambria" panose="02040503050406030204"/>
                <a:cs typeface="Cambria" panose="02040503050406030204"/>
              </a:rPr>
              <a:t>çalışma</a:t>
            </a:r>
            <a:r>
              <a:rPr sz="2800" spc="95" dirty="0">
                <a:latin typeface="Cambria" panose="02040503050406030204"/>
                <a:cs typeface="Cambria" panose="02040503050406030204"/>
              </a:rPr>
              <a:t> </a:t>
            </a:r>
            <a:r>
              <a:rPr sz="2800" spc="35" dirty="0">
                <a:latin typeface="Cambria" panose="02040503050406030204"/>
                <a:cs typeface="Cambria" panose="02040503050406030204"/>
              </a:rPr>
              <a:t>ortamı,</a:t>
            </a:r>
            <a:endParaRPr sz="2800">
              <a:latin typeface="Cambria" panose="02040503050406030204"/>
              <a:cs typeface="Cambria" panose="02040503050406030204"/>
            </a:endParaRPr>
          </a:p>
          <a:p>
            <a:pPr marL="2289810" marR="142240" indent="-2141855">
              <a:lnSpc>
                <a:spcPts val="4030"/>
              </a:lnSpc>
            </a:pPr>
            <a:r>
              <a:rPr sz="2800" spc="65" dirty="0">
                <a:latin typeface="Cambria" panose="02040503050406030204"/>
                <a:cs typeface="Cambria" panose="02040503050406030204"/>
              </a:rPr>
              <a:t>kazanç,</a:t>
            </a:r>
            <a:r>
              <a:rPr sz="2800" spc="55" dirty="0">
                <a:latin typeface="Cambria" panose="02040503050406030204"/>
                <a:cs typeface="Cambria" panose="02040503050406030204"/>
              </a:rPr>
              <a:t> </a:t>
            </a:r>
            <a:r>
              <a:rPr sz="2800" spc="15" dirty="0">
                <a:latin typeface="Cambria" panose="02040503050406030204"/>
                <a:cs typeface="Cambria" panose="02040503050406030204"/>
              </a:rPr>
              <a:t>ilerleme</a:t>
            </a:r>
            <a:r>
              <a:rPr sz="2800" spc="60" dirty="0">
                <a:latin typeface="Cambria" panose="02040503050406030204"/>
                <a:cs typeface="Cambria" panose="02040503050406030204"/>
              </a:rPr>
              <a:t> </a:t>
            </a:r>
            <a:r>
              <a:rPr sz="2800" spc="110" dirty="0">
                <a:latin typeface="Cambria" panose="02040503050406030204"/>
                <a:cs typeface="Cambria" panose="02040503050406030204"/>
              </a:rPr>
              <a:t>durumu</a:t>
            </a:r>
            <a:r>
              <a:rPr sz="2800" spc="80" dirty="0">
                <a:latin typeface="Cambria" panose="02040503050406030204"/>
                <a:cs typeface="Cambria" panose="02040503050406030204"/>
              </a:rPr>
              <a:t> </a:t>
            </a:r>
            <a:r>
              <a:rPr sz="2800" spc="70" dirty="0">
                <a:latin typeface="Cambria" panose="02040503050406030204"/>
                <a:cs typeface="Cambria" panose="02040503050406030204"/>
              </a:rPr>
              <a:t>ve</a:t>
            </a:r>
            <a:r>
              <a:rPr sz="2800" spc="90" dirty="0">
                <a:latin typeface="Cambria" panose="02040503050406030204"/>
                <a:cs typeface="Cambria" panose="02040503050406030204"/>
              </a:rPr>
              <a:t> </a:t>
            </a:r>
            <a:r>
              <a:rPr sz="2800" spc="45" dirty="0">
                <a:latin typeface="Cambria" panose="02040503050406030204"/>
                <a:cs typeface="Cambria" panose="02040503050406030204"/>
              </a:rPr>
              <a:t>emeklilik</a:t>
            </a:r>
            <a:r>
              <a:rPr sz="2800" spc="70" dirty="0">
                <a:latin typeface="Cambria" panose="02040503050406030204"/>
                <a:cs typeface="Cambria" panose="02040503050406030204"/>
              </a:rPr>
              <a:t> </a:t>
            </a:r>
            <a:r>
              <a:rPr sz="2800" spc="-5" dirty="0">
                <a:latin typeface="Cambria" panose="02040503050406030204"/>
                <a:cs typeface="Cambria" panose="02040503050406030204"/>
              </a:rPr>
              <a:t>şartları</a:t>
            </a:r>
            <a:r>
              <a:rPr sz="2800" spc="55" dirty="0">
                <a:latin typeface="Cambria" panose="02040503050406030204"/>
                <a:cs typeface="Cambria" panose="02040503050406030204"/>
              </a:rPr>
              <a:t> </a:t>
            </a:r>
            <a:r>
              <a:rPr sz="2800" spc="60" dirty="0">
                <a:latin typeface="Cambria" panose="02040503050406030204"/>
                <a:cs typeface="Cambria" panose="02040503050406030204"/>
              </a:rPr>
              <a:t>gibi </a:t>
            </a:r>
            <a:r>
              <a:rPr sz="2800" spc="-600" dirty="0">
                <a:latin typeface="Cambria" panose="02040503050406030204"/>
                <a:cs typeface="Cambria" panose="02040503050406030204"/>
              </a:rPr>
              <a:t> </a:t>
            </a:r>
            <a:r>
              <a:rPr sz="2800" spc="65" dirty="0">
                <a:latin typeface="Cambria" panose="02040503050406030204"/>
                <a:cs typeface="Cambria" panose="02040503050406030204"/>
              </a:rPr>
              <a:t>durumlar</a:t>
            </a:r>
            <a:r>
              <a:rPr sz="2800" spc="75" dirty="0">
                <a:latin typeface="Cambria" panose="02040503050406030204"/>
                <a:cs typeface="Cambria" panose="02040503050406030204"/>
              </a:rPr>
              <a:t> </a:t>
            </a:r>
            <a:r>
              <a:rPr sz="2800" spc="50" dirty="0">
                <a:latin typeface="Cambria" panose="02040503050406030204"/>
                <a:cs typeface="Cambria" panose="02040503050406030204"/>
              </a:rPr>
              <a:t>bilinmelidir.</a:t>
            </a:r>
            <a:endParaRPr sz="2800">
              <a:latin typeface="Cambria" panose="02040503050406030204"/>
              <a:cs typeface="Cambria" panose="02040503050406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98373" y="2066734"/>
            <a:ext cx="7659624" cy="3812984"/>
            <a:chOff x="698373" y="2066734"/>
            <a:chExt cx="7659624" cy="3812984"/>
          </a:xfrm>
        </p:grpSpPr>
        <p:pic>
          <p:nvPicPr>
            <p:cNvPr id="3" name="object 3"/>
            <p:cNvPicPr/>
            <p:nvPr/>
          </p:nvPicPr>
          <p:blipFill>
            <a:blip r:embed="rId1" cstate="print"/>
            <a:stretch>
              <a:fillRect/>
            </a:stretch>
          </p:blipFill>
          <p:spPr>
            <a:xfrm>
              <a:off x="698373" y="3285870"/>
              <a:ext cx="7659624" cy="2593848"/>
            </a:xfrm>
            <a:prstGeom prst="rect">
              <a:avLst/>
            </a:prstGeom>
          </p:spPr>
        </p:pic>
        <p:pic>
          <p:nvPicPr>
            <p:cNvPr id="4" name="object 4"/>
            <p:cNvPicPr/>
            <p:nvPr/>
          </p:nvPicPr>
          <p:blipFill>
            <a:blip r:embed="rId2" cstate="print"/>
            <a:stretch>
              <a:fillRect/>
            </a:stretch>
          </p:blipFill>
          <p:spPr>
            <a:xfrm>
              <a:off x="1308353" y="2066734"/>
              <a:ext cx="5822949" cy="1268412"/>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6616700" cy="1628775"/>
          </a:xfrm>
          <a:prstGeom prst="rect">
            <a:avLst/>
          </a:prstGeom>
        </p:spPr>
      </p:pic>
      <p:sp>
        <p:nvSpPr>
          <p:cNvPr id="3" name="object 3"/>
          <p:cNvSpPr txBox="1">
            <a:spLocks noGrp="1"/>
          </p:cNvSpPr>
          <p:nvPr>
            <p:ph type="title"/>
          </p:nvPr>
        </p:nvSpPr>
        <p:spPr>
          <a:xfrm>
            <a:off x="514908" y="1633220"/>
            <a:ext cx="7774305" cy="574040"/>
          </a:xfrm>
          <a:prstGeom prst="rect">
            <a:avLst/>
          </a:prstGeom>
        </p:spPr>
        <p:txBody>
          <a:bodyPr vert="horz" wrap="square" lIns="0" tIns="12700" rIns="0" bIns="0" rtlCol="0">
            <a:spAutoFit/>
          </a:bodyPr>
          <a:lstStyle/>
          <a:p>
            <a:pPr marL="12700">
              <a:lnSpc>
                <a:spcPct val="100000"/>
              </a:lnSpc>
              <a:spcBef>
                <a:spcPts val="100"/>
              </a:spcBef>
            </a:pPr>
            <a:r>
              <a:rPr sz="3600" dirty="0"/>
              <a:t>Mesleğin</a:t>
            </a:r>
            <a:r>
              <a:rPr sz="3600" spc="-15" dirty="0"/>
              <a:t> </a:t>
            </a:r>
            <a:r>
              <a:rPr sz="3600" spc="10" dirty="0"/>
              <a:t>gerektirdiği</a:t>
            </a:r>
            <a:r>
              <a:rPr sz="3600" spc="-10" dirty="0"/>
              <a:t> </a:t>
            </a:r>
            <a:r>
              <a:rPr sz="3600" dirty="0"/>
              <a:t>özellikler</a:t>
            </a:r>
            <a:endParaRPr sz="3600"/>
          </a:p>
        </p:txBody>
      </p:sp>
      <p:sp>
        <p:nvSpPr>
          <p:cNvPr id="4" name="object 4"/>
          <p:cNvSpPr txBox="1"/>
          <p:nvPr/>
        </p:nvSpPr>
        <p:spPr>
          <a:xfrm>
            <a:off x="514908" y="2180589"/>
            <a:ext cx="8035290" cy="4416425"/>
          </a:xfrm>
          <a:prstGeom prst="rect">
            <a:avLst/>
          </a:prstGeom>
        </p:spPr>
        <p:txBody>
          <a:bodyPr vert="horz" wrap="square" lIns="0" tIns="13335" rIns="0" bIns="0" rtlCol="0">
            <a:spAutoFit/>
          </a:bodyPr>
          <a:lstStyle/>
          <a:p>
            <a:pPr marL="12700" marR="505460">
              <a:lnSpc>
                <a:spcPct val="100000"/>
              </a:lnSpc>
              <a:spcBef>
                <a:spcPts val="105"/>
              </a:spcBef>
              <a:buChar char="•"/>
              <a:tabLst>
                <a:tab pos="361315" algn="l"/>
              </a:tabLst>
            </a:pPr>
            <a:r>
              <a:rPr sz="3200" spc="85" dirty="0">
                <a:latin typeface="Cambria" panose="02040503050406030204"/>
                <a:cs typeface="Cambria" panose="02040503050406030204"/>
              </a:rPr>
              <a:t>Meslek</a:t>
            </a:r>
            <a:r>
              <a:rPr sz="3200" spc="90" dirty="0">
                <a:latin typeface="Cambria" panose="02040503050406030204"/>
                <a:cs typeface="Cambria" panose="02040503050406030204"/>
              </a:rPr>
              <a:t> </a:t>
            </a:r>
            <a:r>
              <a:rPr sz="3200" spc="50" dirty="0">
                <a:latin typeface="Cambria" panose="02040503050406030204"/>
                <a:cs typeface="Cambria" panose="02040503050406030204"/>
              </a:rPr>
              <a:t>üyelerinin</a:t>
            </a:r>
            <a:r>
              <a:rPr sz="3200" spc="95" dirty="0">
                <a:latin typeface="Cambria" panose="02040503050406030204"/>
                <a:cs typeface="Cambria" panose="02040503050406030204"/>
              </a:rPr>
              <a:t> </a:t>
            </a:r>
            <a:r>
              <a:rPr sz="3200" spc="60" dirty="0">
                <a:latin typeface="Cambria" panose="02040503050406030204"/>
                <a:cs typeface="Cambria" panose="02040503050406030204"/>
              </a:rPr>
              <a:t>sahip</a:t>
            </a:r>
            <a:r>
              <a:rPr sz="3200" spc="90" dirty="0">
                <a:latin typeface="Cambria" panose="02040503050406030204"/>
                <a:cs typeface="Cambria" panose="02040503050406030204"/>
              </a:rPr>
              <a:t> </a:t>
            </a:r>
            <a:r>
              <a:rPr sz="3200" spc="55" dirty="0">
                <a:latin typeface="Cambria" panose="02040503050406030204"/>
                <a:cs typeface="Cambria" panose="02040503050406030204"/>
              </a:rPr>
              <a:t>olması</a:t>
            </a:r>
            <a:r>
              <a:rPr sz="3200" spc="105" dirty="0">
                <a:latin typeface="Cambria" panose="02040503050406030204"/>
                <a:cs typeface="Cambria" panose="02040503050406030204"/>
              </a:rPr>
              <a:t> </a:t>
            </a:r>
            <a:r>
              <a:rPr sz="3200" spc="30" dirty="0">
                <a:latin typeface="Cambria" panose="02040503050406030204"/>
                <a:cs typeface="Cambria" panose="02040503050406030204"/>
              </a:rPr>
              <a:t>gereken </a:t>
            </a:r>
            <a:r>
              <a:rPr sz="3200" spc="-690" dirty="0">
                <a:latin typeface="Cambria" panose="02040503050406030204"/>
                <a:cs typeface="Cambria" panose="02040503050406030204"/>
              </a:rPr>
              <a:t> </a:t>
            </a:r>
            <a:r>
              <a:rPr sz="3200" spc="45" dirty="0">
                <a:latin typeface="Cambria" panose="02040503050406030204"/>
                <a:cs typeface="Cambria" panose="02040503050406030204"/>
              </a:rPr>
              <a:t>bedensel,</a:t>
            </a:r>
            <a:r>
              <a:rPr sz="3200" spc="95" dirty="0">
                <a:latin typeface="Cambria" panose="02040503050406030204"/>
                <a:cs typeface="Cambria" panose="02040503050406030204"/>
              </a:rPr>
              <a:t> </a:t>
            </a:r>
            <a:r>
              <a:rPr sz="3200" spc="50" dirty="0">
                <a:latin typeface="Cambria" panose="02040503050406030204"/>
                <a:cs typeface="Cambria" panose="02040503050406030204"/>
              </a:rPr>
              <a:t>zihinsel</a:t>
            </a:r>
            <a:r>
              <a:rPr sz="3200" spc="100" dirty="0">
                <a:latin typeface="Cambria" panose="02040503050406030204"/>
                <a:cs typeface="Cambria" panose="02040503050406030204"/>
              </a:rPr>
              <a:t> </a:t>
            </a:r>
            <a:r>
              <a:rPr sz="3200" spc="85" dirty="0">
                <a:latin typeface="Cambria" panose="02040503050406030204"/>
                <a:cs typeface="Cambria" panose="02040503050406030204"/>
              </a:rPr>
              <a:t>ve</a:t>
            </a:r>
            <a:r>
              <a:rPr sz="3200" spc="80" dirty="0">
                <a:latin typeface="Cambria" panose="02040503050406030204"/>
                <a:cs typeface="Cambria" panose="02040503050406030204"/>
              </a:rPr>
              <a:t> </a:t>
            </a:r>
            <a:r>
              <a:rPr sz="3200" spc="90" dirty="0">
                <a:latin typeface="Cambria" panose="02040503050406030204"/>
                <a:cs typeface="Cambria" panose="02040503050406030204"/>
              </a:rPr>
              <a:t>duyuşsal</a:t>
            </a:r>
            <a:r>
              <a:rPr sz="3200" spc="70" dirty="0">
                <a:latin typeface="Cambria" panose="02040503050406030204"/>
                <a:cs typeface="Cambria" panose="02040503050406030204"/>
              </a:rPr>
              <a:t> </a:t>
            </a:r>
            <a:r>
              <a:rPr sz="3200" spc="30" dirty="0">
                <a:latin typeface="Cambria" panose="02040503050406030204"/>
                <a:cs typeface="Cambria" panose="02040503050406030204"/>
              </a:rPr>
              <a:t>özellikler: </a:t>
            </a:r>
            <a:r>
              <a:rPr sz="3200" spc="35" dirty="0">
                <a:latin typeface="Cambria" panose="02040503050406030204"/>
                <a:cs typeface="Cambria" panose="02040503050406030204"/>
              </a:rPr>
              <a:t> gerekli</a:t>
            </a:r>
            <a:r>
              <a:rPr sz="3200" spc="90" dirty="0">
                <a:latin typeface="Cambria" panose="02040503050406030204"/>
                <a:cs typeface="Cambria" panose="02040503050406030204"/>
              </a:rPr>
              <a:t> </a:t>
            </a:r>
            <a:r>
              <a:rPr sz="3200" spc="30" dirty="0">
                <a:latin typeface="Cambria" panose="02040503050406030204"/>
                <a:cs typeface="Cambria" panose="02040503050406030204"/>
              </a:rPr>
              <a:t>yetenekler,</a:t>
            </a:r>
            <a:r>
              <a:rPr sz="3200" spc="105" dirty="0">
                <a:latin typeface="Cambria" panose="02040503050406030204"/>
                <a:cs typeface="Cambria" panose="02040503050406030204"/>
              </a:rPr>
              <a:t> </a:t>
            </a:r>
            <a:r>
              <a:rPr sz="3200" spc="45" dirty="0">
                <a:latin typeface="Cambria" panose="02040503050406030204"/>
                <a:cs typeface="Cambria" panose="02040503050406030204"/>
              </a:rPr>
              <a:t>ilgiler</a:t>
            </a:r>
            <a:r>
              <a:rPr sz="3200" spc="95" dirty="0">
                <a:latin typeface="Cambria" panose="02040503050406030204"/>
                <a:cs typeface="Cambria" panose="02040503050406030204"/>
              </a:rPr>
              <a:t> </a:t>
            </a:r>
            <a:r>
              <a:rPr sz="3200" spc="85" dirty="0">
                <a:latin typeface="Cambria" panose="02040503050406030204"/>
                <a:cs typeface="Cambria" panose="02040503050406030204"/>
              </a:rPr>
              <a:t>ve</a:t>
            </a:r>
            <a:r>
              <a:rPr sz="3200" spc="95" dirty="0">
                <a:latin typeface="Cambria" panose="02040503050406030204"/>
                <a:cs typeface="Cambria" panose="02040503050406030204"/>
              </a:rPr>
              <a:t> </a:t>
            </a:r>
            <a:r>
              <a:rPr sz="3200" spc="65" dirty="0">
                <a:latin typeface="Cambria" panose="02040503050406030204"/>
                <a:cs typeface="Cambria" panose="02040503050406030204"/>
              </a:rPr>
              <a:t>diğer</a:t>
            </a:r>
            <a:r>
              <a:rPr sz="3200" spc="95" dirty="0">
                <a:latin typeface="Cambria" panose="02040503050406030204"/>
                <a:cs typeface="Cambria" panose="02040503050406030204"/>
              </a:rPr>
              <a:t> </a:t>
            </a:r>
            <a:r>
              <a:rPr sz="3200" spc="50" dirty="0">
                <a:latin typeface="Cambria" panose="02040503050406030204"/>
                <a:cs typeface="Cambria" panose="02040503050406030204"/>
              </a:rPr>
              <a:t>kişilik </a:t>
            </a:r>
            <a:r>
              <a:rPr sz="3200" spc="55" dirty="0">
                <a:latin typeface="Cambria" panose="02040503050406030204"/>
                <a:cs typeface="Cambria" panose="02040503050406030204"/>
              </a:rPr>
              <a:t> </a:t>
            </a:r>
            <a:r>
              <a:rPr sz="3200" spc="40" dirty="0">
                <a:latin typeface="Cambria" panose="02040503050406030204"/>
                <a:cs typeface="Cambria" panose="02040503050406030204"/>
              </a:rPr>
              <a:t>özellikleri</a:t>
            </a:r>
            <a:endParaRPr sz="3200">
              <a:latin typeface="Cambria" panose="02040503050406030204"/>
              <a:cs typeface="Cambria" panose="02040503050406030204"/>
            </a:endParaRPr>
          </a:p>
          <a:p>
            <a:pPr marL="12700" marR="2009775">
              <a:lnSpc>
                <a:spcPct val="100000"/>
              </a:lnSpc>
              <a:buChar char="•"/>
              <a:tabLst>
                <a:tab pos="361315" algn="l"/>
              </a:tabLst>
            </a:pPr>
            <a:r>
              <a:rPr sz="3200" spc="114" dirty="0">
                <a:latin typeface="Cambria" panose="02040503050406030204"/>
                <a:cs typeface="Cambria" panose="02040503050406030204"/>
              </a:rPr>
              <a:t>Yaş,</a:t>
            </a:r>
            <a:r>
              <a:rPr sz="3200" spc="100" dirty="0">
                <a:latin typeface="Cambria" panose="02040503050406030204"/>
                <a:cs typeface="Cambria" panose="02040503050406030204"/>
              </a:rPr>
              <a:t> </a:t>
            </a:r>
            <a:r>
              <a:rPr sz="3200" spc="40" dirty="0">
                <a:latin typeface="Cambria" panose="02040503050406030204"/>
                <a:cs typeface="Cambria" panose="02040503050406030204"/>
              </a:rPr>
              <a:t>cinsiyet,</a:t>
            </a:r>
            <a:r>
              <a:rPr sz="3200" spc="114" dirty="0">
                <a:latin typeface="Cambria" panose="02040503050406030204"/>
                <a:cs typeface="Cambria" panose="02040503050406030204"/>
              </a:rPr>
              <a:t> </a:t>
            </a:r>
            <a:r>
              <a:rPr sz="3200" spc="95" dirty="0">
                <a:latin typeface="Cambria" panose="02040503050406030204"/>
                <a:cs typeface="Cambria" panose="02040503050406030204"/>
              </a:rPr>
              <a:t>boy,</a:t>
            </a:r>
            <a:r>
              <a:rPr sz="3200" spc="90" dirty="0">
                <a:latin typeface="Cambria" panose="02040503050406030204"/>
                <a:cs typeface="Cambria" panose="02040503050406030204"/>
              </a:rPr>
              <a:t> </a:t>
            </a:r>
            <a:r>
              <a:rPr sz="3200" spc="65" dirty="0">
                <a:latin typeface="Cambria" panose="02040503050406030204"/>
                <a:cs typeface="Cambria" panose="02040503050406030204"/>
              </a:rPr>
              <a:t>ağırlık,</a:t>
            </a:r>
            <a:r>
              <a:rPr sz="3200" spc="95" dirty="0">
                <a:latin typeface="Cambria" panose="02040503050406030204"/>
                <a:cs typeface="Cambria" panose="02040503050406030204"/>
              </a:rPr>
              <a:t> </a:t>
            </a:r>
            <a:r>
              <a:rPr sz="3200" spc="170" dirty="0">
                <a:latin typeface="Cambria" panose="02040503050406030204"/>
                <a:cs typeface="Cambria" panose="02040503050406030204"/>
              </a:rPr>
              <a:t>duyu </a:t>
            </a:r>
            <a:r>
              <a:rPr sz="3200" spc="-690" dirty="0">
                <a:latin typeface="Cambria" panose="02040503050406030204"/>
                <a:cs typeface="Cambria" panose="02040503050406030204"/>
              </a:rPr>
              <a:t> </a:t>
            </a:r>
            <a:r>
              <a:rPr sz="3200" spc="45" dirty="0">
                <a:latin typeface="Cambria" panose="02040503050406030204"/>
                <a:cs typeface="Cambria" panose="02040503050406030204"/>
              </a:rPr>
              <a:t>organlarının</a:t>
            </a:r>
            <a:endParaRPr sz="3200">
              <a:latin typeface="Cambria" panose="02040503050406030204"/>
              <a:cs typeface="Cambria" panose="02040503050406030204"/>
            </a:endParaRPr>
          </a:p>
          <a:p>
            <a:pPr marL="12700">
              <a:lnSpc>
                <a:spcPct val="100000"/>
              </a:lnSpc>
              <a:spcBef>
                <a:spcPts val="5"/>
              </a:spcBef>
            </a:pPr>
            <a:r>
              <a:rPr sz="3200" spc="40" dirty="0">
                <a:latin typeface="Cambria" panose="02040503050406030204"/>
                <a:cs typeface="Cambria" panose="02040503050406030204"/>
              </a:rPr>
              <a:t>hassaslığı</a:t>
            </a:r>
            <a:r>
              <a:rPr sz="3200" spc="85" dirty="0">
                <a:latin typeface="Cambria" panose="02040503050406030204"/>
                <a:cs typeface="Cambria" panose="02040503050406030204"/>
              </a:rPr>
              <a:t> </a:t>
            </a:r>
            <a:r>
              <a:rPr sz="3200" spc="75" dirty="0">
                <a:latin typeface="Cambria" panose="02040503050406030204"/>
                <a:cs typeface="Cambria" panose="02040503050406030204"/>
              </a:rPr>
              <a:t>gibi</a:t>
            </a:r>
            <a:r>
              <a:rPr sz="3200" spc="95" dirty="0">
                <a:latin typeface="Cambria" panose="02040503050406030204"/>
                <a:cs typeface="Cambria" panose="02040503050406030204"/>
              </a:rPr>
              <a:t> </a:t>
            </a:r>
            <a:r>
              <a:rPr sz="3200" spc="40" dirty="0">
                <a:latin typeface="Cambria" panose="02040503050406030204"/>
                <a:cs typeface="Cambria" panose="02040503050406030204"/>
              </a:rPr>
              <a:t>özellikler</a:t>
            </a:r>
            <a:endParaRPr sz="3200">
              <a:latin typeface="Cambria" panose="02040503050406030204"/>
              <a:cs typeface="Cambria" panose="02040503050406030204"/>
            </a:endParaRPr>
          </a:p>
          <a:p>
            <a:pPr marL="12700" marR="5080">
              <a:lnSpc>
                <a:spcPct val="100000"/>
              </a:lnSpc>
              <a:buChar char="•"/>
              <a:tabLst>
                <a:tab pos="361315" algn="l"/>
              </a:tabLst>
            </a:pPr>
            <a:r>
              <a:rPr sz="3200" spc="75" dirty="0">
                <a:latin typeface="Cambria" panose="02040503050406030204"/>
                <a:cs typeface="Cambria" panose="02040503050406030204"/>
              </a:rPr>
              <a:t>Yabancı</a:t>
            </a:r>
            <a:r>
              <a:rPr sz="3200" spc="85" dirty="0">
                <a:latin typeface="Cambria" panose="02040503050406030204"/>
                <a:cs typeface="Cambria" panose="02040503050406030204"/>
              </a:rPr>
              <a:t> </a:t>
            </a:r>
            <a:r>
              <a:rPr sz="3200" spc="95" dirty="0">
                <a:latin typeface="Cambria" panose="02040503050406030204"/>
                <a:cs typeface="Cambria" panose="02040503050406030204"/>
              </a:rPr>
              <a:t>dil</a:t>
            </a:r>
            <a:r>
              <a:rPr sz="3200" spc="100" dirty="0">
                <a:latin typeface="Cambria" panose="02040503050406030204"/>
                <a:cs typeface="Cambria" panose="02040503050406030204"/>
              </a:rPr>
              <a:t> </a:t>
            </a:r>
            <a:r>
              <a:rPr sz="3200" spc="65" dirty="0">
                <a:latin typeface="Cambria" panose="02040503050406030204"/>
                <a:cs typeface="Cambria" panose="02040503050406030204"/>
              </a:rPr>
              <a:t>bilme,</a:t>
            </a:r>
            <a:r>
              <a:rPr sz="3200" spc="100" dirty="0">
                <a:latin typeface="Cambria" panose="02040503050406030204"/>
                <a:cs typeface="Cambria" panose="02040503050406030204"/>
              </a:rPr>
              <a:t> </a:t>
            </a:r>
            <a:r>
              <a:rPr sz="3200" spc="50" dirty="0">
                <a:latin typeface="Cambria" panose="02040503050406030204"/>
                <a:cs typeface="Cambria" panose="02040503050406030204"/>
              </a:rPr>
              <a:t>bilgisayar</a:t>
            </a:r>
            <a:r>
              <a:rPr sz="3200" spc="90" dirty="0">
                <a:latin typeface="Cambria" panose="02040503050406030204"/>
                <a:cs typeface="Cambria" panose="02040503050406030204"/>
              </a:rPr>
              <a:t> </a:t>
            </a:r>
            <a:r>
              <a:rPr sz="3200" spc="70" dirty="0">
                <a:latin typeface="Cambria" panose="02040503050406030204"/>
                <a:cs typeface="Cambria" panose="02040503050406030204"/>
              </a:rPr>
              <a:t>okuryazarlığı </a:t>
            </a:r>
            <a:r>
              <a:rPr sz="3200" spc="-690" dirty="0">
                <a:latin typeface="Cambria" panose="02040503050406030204"/>
                <a:cs typeface="Cambria" panose="02040503050406030204"/>
              </a:rPr>
              <a:t> </a:t>
            </a:r>
            <a:r>
              <a:rPr sz="3200" spc="70" dirty="0">
                <a:latin typeface="Cambria" panose="02040503050406030204"/>
                <a:cs typeface="Cambria" panose="02040503050406030204"/>
              </a:rPr>
              <a:t>gibi</a:t>
            </a:r>
            <a:r>
              <a:rPr sz="3200" spc="100" dirty="0">
                <a:latin typeface="Cambria" panose="02040503050406030204"/>
                <a:cs typeface="Cambria" panose="02040503050406030204"/>
              </a:rPr>
              <a:t> </a:t>
            </a:r>
            <a:r>
              <a:rPr sz="3200" spc="40" dirty="0">
                <a:latin typeface="Cambria" panose="02040503050406030204"/>
                <a:cs typeface="Cambria" panose="02040503050406030204"/>
              </a:rPr>
              <a:t>özellikler</a:t>
            </a:r>
            <a:endParaRPr sz="3200">
              <a:latin typeface="Cambria" panose="02040503050406030204"/>
              <a:cs typeface="Cambria" panose="0204050305040603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6616700" cy="1628775"/>
          </a:xfrm>
          <a:prstGeom prst="rect">
            <a:avLst/>
          </a:prstGeom>
        </p:spPr>
      </p:pic>
      <p:sp>
        <p:nvSpPr>
          <p:cNvPr id="3" name="object 3"/>
          <p:cNvSpPr txBox="1">
            <a:spLocks noGrp="1"/>
          </p:cNvSpPr>
          <p:nvPr>
            <p:ph type="title"/>
          </p:nvPr>
        </p:nvSpPr>
        <p:spPr>
          <a:xfrm>
            <a:off x="412495" y="1777365"/>
            <a:ext cx="6535420" cy="574040"/>
          </a:xfrm>
          <a:prstGeom prst="rect">
            <a:avLst/>
          </a:prstGeom>
        </p:spPr>
        <p:txBody>
          <a:bodyPr vert="horz" wrap="square" lIns="0" tIns="12700" rIns="0" bIns="0" rtlCol="0">
            <a:spAutoFit/>
          </a:bodyPr>
          <a:lstStyle/>
          <a:p>
            <a:pPr marL="12700">
              <a:lnSpc>
                <a:spcPct val="100000"/>
              </a:lnSpc>
              <a:spcBef>
                <a:spcPts val="100"/>
              </a:spcBef>
            </a:pPr>
            <a:r>
              <a:rPr sz="3600" dirty="0"/>
              <a:t>Çalışma</a:t>
            </a:r>
            <a:r>
              <a:rPr sz="3600" spc="-30" dirty="0"/>
              <a:t> </a:t>
            </a:r>
            <a:r>
              <a:rPr sz="3600" spc="25" dirty="0"/>
              <a:t>ortamı</a:t>
            </a:r>
            <a:r>
              <a:rPr sz="3600" spc="-25" dirty="0"/>
              <a:t> </a:t>
            </a:r>
            <a:r>
              <a:rPr sz="3600" spc="-55" dirty="0"/>
              <a:t>ve</a:t>
            </a:r>
            <a:r>
              <a:rPr sz="3600" spc="-15" dirty="0"/>
              <a:t> </a:t>
            </a:r>
            <a:r>
              <a:rPr sz="3600" spc="20" dirty="0"/>
              <a:t>şartları</a:t>
            </a:r>
            <a:endParaRPr sz="3600"/>
          </a:p>
        </p:txBody>
      </p:sp>
      <p:sp>
        <p:nvSpPr>
          <p:cNvPr id="4" name="object 4"/>
          <p:cNvSpPr txBox="1"/>
          <p:nvPr/>
        </p:nvSpPr>
        <p:spPr>
          <a:xfrm>
            <a:off x="412495" y="2324481"/>
            <a:ext cx="8143240" cy="3928745"/>
          </a:xfrm>
          <a:prstGeom prst="rect">
            <a:avLst/>
          </a:prstGeom>
        </p:spPr>
        <p:txBody>
          <a:bodyPr vert="horz" wrap="square" lIns="0" tIns="13335" rIns="0" bIns="0" rtlCol="0">
            <a:spAutoFit/>
          </a:bodyPr>
          <a:lstStyle/>
          <a:p>
            <a:pPr marL="12700" marR="5080">
              <a:lnSpc>
                <a:spcPct val="100000"/>
              </a:lnSpc>
              <a:spcBef>
                <a:spcPts val="105"/>
              </a:spcBef>
              <a:buChar char="•"/>
              <a:tabLst>
                <a:tab pos="361315" algn="l"/>
              </a:tabLst>
            </a:pPr>
            <a:r>
              <a:rPr sz="3200" spc="85" dirty="0">
                <a:latin typeface="Cambria" panose="02040503050406030204"/>
                <a:cs typeface="Cambria" panose="02040503050406030204"/>
              </a:rPr>
              <a:t>Meslek</a:t>
            </a:r>
            <a:r>
              <a:rPr sz="3200" spc="80" dirty="0">
                <a:latin typeface="Cambria" panose="02040503050406030204"/>
                <a:cs typeface="Cambria" panose="02040503050406030204"/>
              </a:rPr>
              <a:t> </a:t>
            </a:r>
            <a:r>
              <a:rPr sz="3200" spc="35" dirty="0">
                <a:latin typeface="Cambria" panose="02040503050406030204"/>
                <a:cs typeface="Cambria" panose="02040503050406030204"/>
              </a:rPr>
              <a:t>nasıl</a:t>
            </a:r>
            <a:r>
              <a:rPr sz="3200" spc="85" dirty="0">
                <a:latin typeface="Cambria" panose="02040503050406030204"/>
                <a:cs typeface="Cambria" panose="02040503050406030204"/>
              </a:rPr>
              <a:t> </a:t>
            </a:r>
            <a:r>
              <a:rPr sz="3200" dirty="0">
                <a:latin typeface="Cambria" panose="02040503050406030204"/>
                <a:cs typeface="Cambria" panose="02040503050406030204"/>
              </a:rPr>
              <a:t>bir</a:t>
            </a:r>
            <a:r>
              <a:rPr sz="3200" spc="80" dirty="0">
                <a:latin typeface="Cambria" panose="02040503050406030204"/>
                <a:cs typeface="Cambria" panose="02040503050406030204"/>
              </a:rPr>
              <a:t> </a:t>
            </a:r>
            <a:r>
              <a:rPr sz="3200" spc="50" dirty="0">
                <a:latin typeface="Cambria" panose="02040503050406030204"/>
                <a:cs typeface="Cambria" panose="02040503050406030204"/>
              </a:rPr>
              <a:t>ortamda</a:t>
            </a:r>
            <a:r>
              <a:rPr sz="3200" spc="60" dirty="0">
                <a:latin typeface="Cambria" panose="02040503050406030204"/>
                <a:cs typeface="Cambria" panose="02040503050406030204"/>
              </a:rPr>
              <a:t> yürütülmektedir? </a:t>
            </a:r>
            <a:r>
              <a:rPr sz="3200" spc="-690" dirty="0">
                <a:latin typeface="Cambria" panose="02040503050406030204"/>
                <a:cs typeface="Cambria" panose="02040503050406030204"/>
              </a:rPr>
              <a:t> </a:t>
            </a:r>
            <a:r>
              <a:rPr sz="3200" spc="100" dirty="0">
                <a:latin typeface="Cambria" panose="02040503050406030204"/>
                <a:cs typeface="Cambria" panose="02040503050406030204"/>
              </a:rPr>
              <a:t>Kapalı </a:t>
            </a:r>
            <a:r>
              <a:rPr sz="3200" spc="75" dirty="0">
                <a:latin typeface="Cambria" panose="02040503050406030204"/>
                <a:cs typeface="Cambria" panose="02040503050406030204"/>
              </a:rPr>
              <a:t>alan, </a:t>
            </a:r>
            <a:r>
              <a:rPr sz="3200" spc="45" dirty="0">
                <a:latin typeface="Cambria" panose="02040503050406030204"/>
                <a:cs typeface="Cambria" panose="02040503050406030204"/>
              </a:rPr>
              <a:t>açık </a:t>
            </a:r>
            <a:r>
              <a:rPr sz="3200" spc="100" dirty="0">
                <a:latin typeface="Cambria" panose="02040503050406030204"/>
                <a:cs typeface="Cambria" panose="02040503050406030204"/>
              </a:rPr>
              <a:t>havada, </a:t>
            </a:r>
            <a:r>
              <a:rPr sz="3200" spc="65" dirty="0">
                <a:latin typeface="Cambria" panose="02040503050406030204"/>
                <a:cs typeface="Cambria" panose="02040503050406030204"/>
              </a:rPr>
              <a:t>karada, </a:t>
            </a:r>
            <a:r>
              <a:rPr sz="3200" spc="90" dirty="0">
                <a:latin typeface="Cambria" panose="02040503050406030204"/>
                <a:cs typeface="Cambria" panose="02040503050406030204"/>
              </a:rPr>
              <a:t>denizde, </a:t>
            </a:r>
            <a:r>
              <a:rPr sz="3200" spc="95" dirty="0">
                <a:latin typeface="Cambria" panose="02040503050406030204"/>
                <a:cs typeface="Cambria" panose="02040503050406030204"/>
              </a:rPr>
              <a:t> havada</a:t>
            </a:r>
            <a:r>
              <a:rPr sz="3200" spc="65" dirty="0">
                <a:latin typeface="Cambria" panose="02040503050406030204"/>
                <a:cs typeface="Cambria" panose="02040503050406030204"/>
              </a:rPr>
              <a:t> </a:t>
            </a:r>
            <a:r>
              <a:rPr sz="3200" spc="70" dirty="0">
                <a:latin typeface="Cambria" panose="02040503050406030204"/>
                <a:cs typeface="Cambria" panose="02040503050406030204"/>
              </a:rPr>
              <a:t>gibi</a:t>
            </a:r>
            <a:endParaRPr sz="3200">
              <a:latin typeface="Cambria" panose="02040503050406030204"/>
              <a:cs typeface="Cambria" panose="02040503050406030204"/>
            </a:endParaRPr>
          </a:p>
          <a:p>
            <a:pPr marL="12700" marR="67945">
              <a:lnSpc>
                <a:spcPct val="100000"/>
              </a:lnSpc>
              <a:buChar char="•"/>
              <a:tabLst>
                <a:tab pos="361315" algn="l"/>
              </a:tabLst>
            </a:pPr>
            <a:r>
              <a:rPr sz="3200" spc="85" dirty="0">
                <a:latin typeface="Cambria" panose="02040503050406030204"/>
                <a:cs typeface="Cambria" panose="02040503050406030204"/>
              </a:rPr>
              <a:t>Ortamın</a:t>
            </a:r>
            <a:r>
              <a:rPr sz="3200" spc="100" dirty="0">
                <a:latin typeface="Cambria" panose="02040503050406030204"/>
                <a:cs typeface="Cambria" panose="02040503050406030204"/>
              </a:rPr>
              <a:t> </a:t>
            </a:r>
            <a:r>
              <a:rPr sz="3200" spc="40" dirty="0">
                <a:latin typeface="Cambria" panose="02040503050406030204"/>
                <a:cs typeface="Cambria" panose="02040503050406030204"/>
              </a:rPr>
              <a:t>özellikleri</a:t>
            </a:r>
            <a:r>
              <a:rPr sz="3200" spc="105" dirty="0">
                <a:latin typeface="Cambria" panose="02040503050406030204"/>
                <a:cs typeface="Cambria" panose="02040503050406030204"/>
              </a:rPr>
              <a:t> </a:t>
            </a:r>
            <a:r>
              <a:rPr sz="3200" spc="40" dirty="0">
                <a:latin typeface="Cambria" panose="02040503050406030204"/>
                <a:cs typeface="Cambria" panose="02040503050406030204"/>
              </a:rPr>
              <a:t>nasıl?</a:t>
            </a:r>
            <a:r>
              <a:rPr sz="3200" spc="105" dirty="0">
                <a:latin typeface="Cambria" panose="02040503050406030204"/>
                <a:cs typeface="Cambria" panose="02040503050406030204"/>
              </a:rPr>
              <a:t> </a:t>
            </a:r>
            <a:r>
              <a:rPr sz="3200" spc="125" dirty="0">
                <a:latin typeface="Cambria" panose="02040503050406030204"/>
                <a:cs typeface="Cambria" panose="02040503050406030204"/>
              </a:rPr>
              <a:t>Gürültülü,</a:t>
            </a:r>
            <a:r>
              <a:rPr sz="3200" spc="80" dirty="0">
                <a:latin typeface="Cambria" panose="02040503050406030204"/>
                <a:cs typeface="Cambria" panose="02040503050406030204"/>
              </a:rPr>
              <a:t> tozlu, </a:t>
            </a:r>
            <a:r>
              <a:rPr sz="3200" spc="-690" dirty="0">
                <a:latin typeface="Cambria" panose="02040503050406030204"/>
                <a:cs typeface="Cambria" panose="02040503050406030204"/>
              </a:rPr>
              <a:t> </a:t>
            </a:r>
            <a:r>
              <a:rPr sz="3200" spc="50" dirty="0">
                <a:latin typeface="Cambria" panose="02040503050406030204"/>
                <a:cs typeface="Cambria" panose="02040503050406030204"/>
              </a:rPr>
              <a:t>kirli,</a:t>
            </a:r>
            <a:r>
              <a:rPr sz="3200" spc="90" dirty="0">
                <a:latin typeface="Cambria" panose="02040503050406030204"/>
                <a:cs typeface="Cambria" panose="02040503050406030204"/>
              </a:rPr>
              <a:t> </a:t>
            </a:r>
            <a:r>
              <a:rPr sz="3200" spc="70" dirty="0">
                <a:latin typeface="Cambria" panose="02040503050406030204"/>
                <a:cs typeface="Cambria" panose="02040503050406030204"/>
              </a:rPr>
              <a:t>temiz,</a:t>
            </a:r>
            <a:r>
              <a:rPr sz="3200" spc="95" dirty="0">
                <a:latin typeface="Cambria" panose="02040503050406030204"/>
                <a:cs typeface="Cambria" panose="02040503050406030204"/>
              </a:rPr>
              <a:t> </a:t>
            </a:r>
            <a:r>
              <a:rPr sz="3200" spc="75" dirty="0">
                <a:latin typeface="Cambria" panose="02040503050406030204"/>
                <a:cs typeface="Cambria" panose="02040503050406030204"/>
              </a:rPr>
              <a:t>havasız</a:t>
            </a:r>
            <a:r>
              <a:rPr sz="3200" spc="80" dirty="0">
                <a:latin typeface="Cambria" panose="02040503050406030204"/>
                <a:cs typeface="Cambria" panose="02040503050406030204"/>
              </a:rPr>
              <a:t> </a:t>
            </a:r>
            <a:r>
              <a:rPr sz="3200" spc="70" dirty="0">
                <a:latin typeface="Cambria" panose="02040503050406030204"/>
                <a:cs typeface="Cambria" panose="02040503050406030204"/>
              </a:rPr>
              <a:t>gibi</a:t>
            </a:r>
            <a:endParaRPr sz="3200">
              <a:latin typeface="Cambria" panose="02040503050406030204"/>
              <a:cs typeface="Cambria" panose="02040503050406030204"/>
            </a:endParaRPr>
          </a:p>
          <a:p>
            <a:pPr marL="12700" marR="254635">
              <a:lnSpc>
                <a:spcPct val="100000"/>
              </a:lnSpc>
              <a:buChar char="•"/>
              <a:tabLst>
                <a:tab pos="361315" algn="l"/>
              </a:tabLst>
            </a:pPr>
            <a:r>
              <a:rPr sz="3200" spc="110" dirty="0">
                <a:latin typeface="Cambria" panose="02040503050406030204"/>
                <a:cs typeface="Cambria" panose="02040503050406030204"/>
              </a:rPr>
              <a:t>Çalışma</a:t>
            </a:r>
            <a:r>
              <a:rPr sz="3200" spc="95" dirty="0">
                <a:latin typeface="Cambria" panose="02040503050406030204"/>
                <a:cs typeface="Cambria" panose="02040503050406030204"/>
              </a:rPr>
              <a:t> </a:t>
            </a:r>
            <a:r>
              <a:rPr sz="3200" spc="25" dirty="0">
                <a:latin typeface="Cambria" panose="02040503050406030204"/>
                <a:cs typeface="Cambria" panose="02040503050406030204"/>
              </a:rPr>
              <a:t>sırasında</a:t>
            </a:r>
            <a:r>
              <a:rPr sz="3200" spc="90" dirty="0">
                <a:latin typeface="Cambria" panose="02040503050406030204"/>
                <a:cs typeface="Cambria" panose="02040503050406030204"/>
              </a:rPr>
              <a:t> </a:t>
            </a:r>
            <a:r>
              <a:rPr sz="3200" spc="70" dirty="0">
                <a:latin typeface="Cambria" panose="02040503050406030204"/>
                <a:cs typeface="Cambria" panose="02040503050406030204"/>
              </a:rPr>
              <a:t>kullanılan</a:t>
            </a:r>
            <a:r>
              <a:rPr sz="3200" spc="65" dirty="0">
                <a:latin typeface="Cambria" panose="02040503050406030204"/>
                <a:cs typeface="Cambria" panose="02040503050406030204"/>
              </a:rPr>
              <a:t> makine</a:t>
            </a:r>
            <a:r>
              <a:rPr sz="3200" spc="105" dirty="0">
                <a:latin typeface="Cambria" panose="02040503050406030204"/>
                <a:cs typeface="Cambria" panose="02040503050406030204"/>
              </a:rPr>
              <a:t> </a:t>
            </a:r>
            <a:r>
              <a:rPr sz="3200" spc="95" dirty="0">
                <a:latin typeface="Cambria" panose="02040503050406030204"/>
                <a:cs typeface="Cambria" panose="02040503050406030204"/>
              </a:rPr>
              <a:t>veya </a:t>
            </a:r>
            <a:r>
              <a:rPr sz="3200" spc="-690" dirty="0">
                <a:latin typeface="Cambria" panose="02040503050406030204"/>
                <a:cs typeface="Cambria" panose="02040503050406030204"/>
              </a:rPr>
              <a:t> </a:t>
            </a:r>
            <a:r>
              <a:rPr sz="3200" spc="50" dirty="0">
                <a:latin typeface="Cambria" panose="02040503050406030204"/>
                <a:cs typeface="Cambria" panose="02040503050406030204"/>
              </a:rPr>
              <a:t>malzemeler</a:t>
            </a:r>
            <a:r>
              <a:rPr sz="3200" spc="70" dirty="0">
                <a:latin typeface="Cambria" panose="02040503050406030204"/>
                <a:cs typeface="Cambria" panose="02040503050406030204"/>
              </a:rPr>
              <a:t> </a:t>
            </a:r>
            <a:r>
              <a:rPr sz="3200" spc="25" dirty="0">
                <a:latin typeface="Cambria" panose="02040503050406030204"/>
                <a:cs typeface="Cambria" panose="02040503050406030204"/>
              </a:rPr>
              <a:t>nelerdir?</a:t>
            </a:r>
            <a:endParaRPr sz="3200">
              <a:latin typeface="Cambria" panose="02040503050406030204"/>
              <a:cs typeface="Cambria" panose="02040503050406030204"/>
            </a:endParaRPr>
          </a:p>
          <a:p>
            <a:pPr marL="360680" indent="-348615">
              <a:lnSpc>
                <a:spcPct val="100000"/>
              </a:lnSpc>
              <a:spcBef>
                <a:spcPts val="5"/>
              </a:spcBef>
              <a:buChar char="•"/>
              <a:tabLst>
                <a:tab pos="361315" algn="l"/>
              </a:tabLst>
            </a:pPr>
            <a:r>
              <a:rPr sz="3200" spc="170" dirty="0">
                <a:latin typeface="Cambria" panose="02040503050406030204"/>
                <a:cs typeface="Cambria" panose="02040503050406030204"/>
              </a:rPr>
              <a:t>Günlük</a:t>
            </a:r>
            <a:r>
              <a:rPr sz="3200" spc="55" dirty="0">
                <a:latin typeface="Cambria" panose="02040503050406030204"/>
                <a:cs typeface="Cambria" panose="02040503050406030204"/>
              </a:rPr>
              <a:t> </a:t>
            </a:r>
            <a:r>
              <a:rPr sz="3200" spc="50" dirty="0">
                <a:latin typeface="Cambria" panose="02040503050406030204"/>
                <a:cs typeface="Cambria" panose="02040503050406030204"/>
              </a:rPr>
              <a:t>haftalık</a:t>
            </a:r>
            <a:r>
              <a:rPr sz="3200" spc="80" dirty="0">
                <a:latin typeface="Cambria" panose="02040503050406030204"/>
                <a:cs typeface="Cambria" panose="02040503050406030204"/>
              </a:rPr>
              <a:t> </a:t>
            </a:r>
            <a:r>
              <a:rPr sz="3200" spc="45" dirty="0">
                <a:latin typeface="Cambria" panose="02040503050406030204"/>
                <a:cs typeface="Cambria" panose="02040503050406030204"/>
              </a:rPr>
              <a:t>çalışma</a:t>
            </a:r>
            <a:r>
              <a:rPr sz="3200" spc="80" dirty="0">
                <a:latin typeface="Cambria" panose="02040503050406030204"/>
                <a:cs typeface="Cambria" panose="02040503050406030204"/>
              </a:rPr>
              <a:t> </a:t>
            </a:r>
            <a:r>
              <a:rPr sz="3200" spc="5" dirty="0">
                <a:latin typeface="Cambria" panose="02040503050406030204"/>
                <a:cs typeface="Cambria" panose="02040503050406030204"/>
              </a:rPr>
              <a:t>saatleri</a:t>
            </a:r>
            <a:r>
              <a:rPr sz="3200" spc="95" dirty="0">
                <a:latin typeface="Cambria" panose="02040503050406030204"/>
                <a:cs typeface="Cambria" panose="02040503050406030204"/>
              </a:rPr>
              <a:t> </a:t>
            </a:r>
            <a:r>
              <a:rPr sz="3200" spc="40" dirty="0">
                <a:latin typeface="Cambria" panose="02040503050406030204"/>
                <a:cs typeface="Cambria" panose="02040503050406030204"/>
              </a:rPr>
              <a:t>nedir?</a:t>
            </a:r>
            <a:endParaRPr sz="3200">
              <a:latin typeface="Cambria" panose="02040503050406030204"/>
              <a:cs typeface="Cambria" panose="0204050305040603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6616700" cy="1628775"/>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Mesleğe</a:t>
            </a:r>
            <a:r>
              <a:rPr spc="-15" dirty="0"/>
              <a:t> </a:t>
            </a:r>
            <a:r>
              <a:rPr spc="5" dirty="0"/>
              <a:t>hazırlanma </a:t>
            </a:r>
            <a:r>
              <a:rPr spc="-65" dirty="0"/>
              <a:t>ve</a:t>
            </a:r>
            <a:r>
              <a:rPr spc="-15" dirty="0"/>
              <a:t> </a:t>
            </a:r>
            <a:r>
              <a:rPr spc="-5" dirty="0"/>
              <a:t>giriş</a:t>
            </a:r>
            <a:endParaRPr spc="-5" dirty="0"/>
          </a:p>
        </p:txBody>
      </p:sp>
      <p:sp>
        <p:nvSpPr>
          <p:cNvPr id="4" name="object 4"/>
          <p:cNvSpPr txBox="1">
            <a:spLocks noGrp="1"/>
          </p:cNvSpPr>
          <p:nvPr>
            <p:ph type="body" idx="1"/>
          </p:nvPr>
        </p:nvSpPr>
        <p:spPr>
          <a:prstGeom prst="rect">
            <a:avLst/>
          </a:prstGeom>
        </p:spPr>
        <p:txBody>
          <a:bodyPr vert="horz" wrap="square" lIns="0" tIns="67945" rIns="0" bIns="0" rtlCol="0">
            <a:spAutoFit/>
          </a:bodyPr>
          <a:lstStyle/>
          <a:p>
            <a:pPr marL="403860" indent="-391795">
              <a:lnSpc>
                <a:spcPct val="100000"/>
              </a:lnSpc>
              <a:spcBef>
                <a:spcPts val="535"/>
              </a:spcBef>
              <a:buChar char="•"/>
              <a:tabLst>
                <a:tab pos="404495" algn="l"/>
              </a:tabLst>
            </a:pPr>
            <a:r>
              <a:rPr spc="95" dirty="0"/>
              <a:t>Meslek</a:t>
            </a:r>
            <a:r>
              <a:rPr spc="85" dirty="0"/>
              <a:t> </a:t>
            </a:r>
            <a:r>
              <a:rPr spc="35" dirty="0"/>
              <a:t>nasıl</a:t>
            </a:r>
            <a:r>
              <a:rPr spc="100" dirty="0"/>
              <a:t> </a:t>
            </a:r>
            <a:r>
              <a:rPr spc="-5" dirty="0"/>
              <a:t>bir</a:t>
            </a:r>
            <a:r>
              <a:rPr spc="95" dirty="0"/>
              <a:t> </a:t>
            </a:r>
            <a:r>
              <a:rPr spc="70" dirty="0"/>
              <a:t>eğitim</a:t>
            </a:r>
            <a:r>
              <a:rPr spc="100" dirty="0"/>
              <a:t> </a:t>
            </a:r>
            <a:r>
              <a:rPr spc="30" dirty="0"/>
              <a:t>gerektiriyor?</a:t>
            </a:r>
            <a:endParaRPr spc="30" dirty="0"/>
          </a:p>
          <a:p>
            <a:pPr marL="12700" marR="422275">
              <a:lnSpc>
                <a:spcPts val="3890"/>
              </a:lnSpc>
              <a:spcBef>
                <a:spcPts val="920"/>
              </a:spcBef>
              <a:buChar char="•"/>
              <a:tabLst>
                <a:tab pos="404495" algn="l"/>
              </a:tabLst>
            </a:pPr>
            <a:r>
              <a:rPr spc="90" dirty="0"/>
              <a:t>Eğitimi</a:t>
            </a:r>
            <a:r>
              <a:rPr spc="95" dirty="0"/>
              <a:t> </a:t>
            </a:r>
            <a:r>
              <a:rPr spc="35" dirty="0"/>
              <a:t>veren</a:t>
            </a:r>
            <a:r>
              <a:rPr spc="105" dirty="0"/>
              <a:t> </a:t>
            </a:r>
            <a:r>
              <a:rPr spc="90" dirty="0"/>
              <a:t>kurumlar/okullar</a:t>
            </a:r>
            <a:r>
              <a:rPr spc="100" dirty="0"/>
              <a:t> </a:t>
            </a:r>
            <a:r>
              <a:rPr spc="90" dirty="0"/>
              <a:t>ve </a:t>
            </a:r>
            <a:r>
              <a:rPr spc="-775" dirty="0"/>
              <a:t> </a:t>
            </a:r>
            <a:r>
              <a:rPr spc="10" dirty="0"/>
              <a:t>süreleri</a:t>
            </a:r>
            <a:r>
              <a:rPr spc="95" dirty="0"/>
              <a:t> </a:t>
            </a:r>
            <a:r>
              <a:rPr spc="50" dirty="0"/>
              <a:t>nedir?</a:t>
            </a:r>
            <a:endParaRPr spc="50" dirty="0"/>
          </a:p>
          <a:p>
            <a:pPr marL="518160" lvl="1" indent="-391795">
              <a:lnSpc>
                <a:spcPct val="100000"/>
              </a:lnSpc>
              <a:spcBef>
                <a:spcPts val="370"/>
              </a:spcBef>
              <a:buChar char="•"/>
              <a:tabLst>
                <a:tab pos="518795" algn="l"/>
              </a:tabLst>
            </a:pPr>
            <a:r>
              <a:rPr sz="3600" spc="100" dirty="0">
                <a:latin typeface="Cambria" panose="02040503050406030204"/>
                <a:cs typeface="Cambria" panose="02040503050406030204"/>
              </a:rPr>
              <a:t>Mesleğin</a:t>
            </a:r>
            <a:r>
              <a:rPr sz="3600" spc="95" dirty="0">
                <a:latin typeface="Cambria" panose="02040503050406030204"/>
                <a:cs typeface="Cambria" panose="02040503050406030204"/>
              </a:rPr>
              <a:t> </a:t>
            </a:r>
            <a:r>
              <a:rPr sz="3600" spc="65" dirty="0">
                <a:latin typeface="Cambria" panose="02040503050406030204"/>
                <a:cs typeface="Cambria" panose="02040503050406030204"/>
              </a:rPr>
              <a:t>istihdam</a:t>
            </a:r>
            <a:r>
              <a:rPr sz="3600" spc="90" dirty="0">
                <a:latin typeface="Cambria" panose="02040503050406030204"/>
                <a:cs typeface="Cambria" panose="02040503050406030204"/>
              </a:rPr>
              <a:t> </a:t>
            </a:r>
            <a:r>
              <a:rPr sz="3600" spc="145" dirty="0">
                <a:latin typeface="Cambria" panose="02040503050406030204"/>
                <a:cs typeface="Cambria" panose="02040503050406030204"/>
              </a:rPr>
              <a:t>durumu</a:t>
            </a:r>
            <a:r>
              <a:rPr sz="3600" spc="95" dirty="0">
                <a:latin typeface="Cambria" panose="02040503050406030204"/>
                <a:cs typeface="Cambria" panose="02040503050406030204"/>
              </a:rPr>
              <a:t> </a:t>
            </a:r>
            <a:r>
              <a:rPr sz="3600" spc="45" dirty="0">
                <a:latin typeface="Cambria" panose="02040503050406030204"/>
                <a:cs typeface="Cambria" panose="02040503050406030204"/>
              </a:rPr>
              <a:t>nasıldır?</a:t>
            </a:r>
            <a:endParaRPr sz="3600">
              <a:latin typeface="Cambria" panose="02040503050406030204"/>
              <a:cs typeface="Cambria" panose="02040503050406030204"/>
            </a:endParaRPr>
          </a:p>
          <a:p>
            <a:pPr marL="518160" lvl="1" indent="-391795">
              <a:lnSpc>
                <a:spcPct val="100000"/>
              </a:lnSpc>
              <a:spcBef>
                <a:spcPts val="435"/>
              </a:spcBef>
              <a:buChar char="•"/>
              <a:tabLst>
                <a:tab pos="518795" algn="l"/>
              </a:tabLst>
            </a:pPr>
            <a:r>
              <a:rPr sz="3600" spc="-5" dirty="0">
                <a:latin typeface="Cambria" panose="02040503050406030204"/>
                <a:cs typeface="Cambria" panose="02040503050406030204"/>
              </a:rPr>
              <a:t>İşe</a:t>
            </a:r>
            <a:r>
              <a:rPr sz="3600" spc="100" dirty="0">
                <a:latin typeface="Cambria" panose="02040503050406030204"/>
                <a:cs typeface="Cambria" panose="02040503050406030204"/>
              </a:rPr>
              <a:t> </a:t>
            </a:r>
            <a:r>
              <a:rPr sz="3600" spc="65" dirty="0">
                <a:latin typeface="Cambria" panose="02040503050406030204"/>
                <a:cs typeface="Cambria" panose="02040503050406030204"/>
              </a:rPr>
              <a:t>girme</a:t>
            </a:r>
            <a:r>
              <a:rPr sz="3600" spc="100" dirty="0">
                <a:latin typeface="Cambria" panose="02040503050406030204"/>
                <a:cs typeface="Cambria" panose="02040503050406030204"/>
              </a:rPr>
              <a:t> </a:t>
            </a:r>
            <a:r>
              <a:rPr sz="3600" spc="65" dirty="0">
                <a:latin typeface="Cambria" panose="02040503050406030204"/>
                <a:cs typeface="Cambria" panose="02040503050406030204"/>
              </a:rPr>
              <a:t>sınavla</a:t>
            </a:r>
            <a:r>
              <a:rPr sz="3600" spc="110" dirty="0">
                <a:latin typeface="Cambria" panose="02040503050406030204"/>
                <a:cs typeface="Cambria" panose="02040503050406030204"/>
              </a:rPr>
              <a:t> </a:t>
            </a:r>
            <a:r>
              <a:rPr sz="3600" spc="105" dirty="0">
                <a:latin typeface="Cambria" panose="02040503050406030204"/>
                <a:cs typeface="Cambria" panose="02040503050406030204"/>
              </a:rPr>
              <a:t>mı </a:t>
            </a:r>
            <a:r>
              <a:rPr sz="3600" spc="60" dirty="0">
                <a:latin typeface="Cambria" panose="02040503050406030204"/>
                <a:cs typeface="Cambria" panose="02040503050406030204"/>
              </a:rPr>
              <a:t>olmaktadır?</a:t>
            </a:r>
            <a:endParaRPr sz="3600">
              <a:latin typeface="Cambria" panose="02040503050406030204"/>
              <a:cs typeface="Cambria" panose="02040503050406030204"/>
            </a:endParaRPr>
          </a:p>
          <a:p>
            <a:pPr marL="12700" marR="773430">
              <a:lnSpc>
                <a:spcPts val="3890"/>
              </a:lnSpc>
              <a:spcBef>
                <a:spcPts val="920"/>
              </a:spcBef>
              <a:buChar char="•"/>
              <a:tabLst>
                <a:tab pos="404495" algn="l"/>
              </a:tabLst>
            </a:pPr>
            <a:r>
              <a:rPr spc="110" dirty="0"/>
              <a:t>Mezunlar </a:t>
            </a:r>
            <a:r>
              <a:rPr spc="125" dirty="0"/>
              <a:t>kamu </a:t>
            </a:r>
            <a:r>
              <a:rPr spc="110" dirty="0"/>
              <a:t>ya </a:t>
            </a:r>
            <a:r>
              <a:rPr spc="120" dirty="0"/>
              <a:t>da </a:t>
            </a:r>
            <a:r>
              <a:rPr spc="60" dirty="0"/>
              <a:t>özel </a:t>
            </a:r>
            <a:r>
              <a:rPr dirty="0"/>
              <a:t>sektör </a:t>
            </a:r>
            <a:r>
              <a:rPr spc="-780" dirty="0"/>
              <a:t> </a:t>
            </a:r>
            <a:r>
              <a:rPr spc="75" dirty="0"/>
              <a:t>alanında</a:t>
            </a:r>
            <a:r>
              <a:rPr spc="110" dirty="0"/>
              <a:t> </a:t>
            </a:r>
            <a:r>
              <a:rPr spc="105" dirty="0"/>
              <a:t>mı</a:t>
            </a:r>
            <a:r>
              <a:rPr spc="100" dirty="0"/>
              <a:t> </a:t>
            </a:r>
            <a:r>
              <a:rPr spc="50" dirty="0"/>
              <a:t>çalışmaktadır?</a:t>
            </a:r>
            <a:endParaRPr spc="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406" y="1526625"/>
            <a:ext cx="7844790" cy="5123180"/>
          </a:xfrm>
          <a:prstGeom prst="rect">
            <a:avLst/>
          </a:prstGeom>
        </p:spPr>
        <p:txBody>
          <a:bodyPr vert="horz" wrap="square" lIns="0" tIns="64135" rIns="0" bIns="0" rtlCol="0">
            <a:spAutoFit/>
          </a:bodyPr>
          <a:lstStyle/>
          <a:p>
            <a:pPr marL="454660">
              <a:lnSpc>
                <a:spcPct val="100000"/>
              </a:lnSpc>
              <a:spcBef>
                <a:spcPts val="505"/>
              </a:spcBef>
            </a:pPr>
            <a:r>
              <a:rPr sz="3600" spc="-5" dirty="0">
                <a:solidFill>
                  <a:srgbClr val="922122"/>
                </a:solidFill>
                <a:latin typeface="Arial Black" panose="020B0A04020102020204"/>
                <a:cs typeface="Arial Black" panose="020B0A04020102020204"/>
              </a:rPr>
              <a:t>Meslekte</a:t>
            </a:r>
            <a:r>
              <a:rPr sz="3600" spc="-10" dirty="0">
                <a:solidFill>
                  <a:srgbClr val="922122"/>
                </a:solidFill>
                <a:latin typeface="Arial Black" panose="020B0A04020102020204"/>
                <a:cs typeface="Arial Black" panose="020B0A04020102020204"/>
              </a:rPr>
              <a:t> </a:t>
            </a:r>
            <a:r>
              <a:rPr sz="3600" dirty="0">
                <a:solidFill>
                  <a:srgbClr val="922122"/>
                </a:solidFill>
                <a:latin typeface="Arial Black" panose="020B0A04020102020204"/>
                <a:cs typeface="Arial Black" panose="020B0A04020102020204"/>
              </a:rPr>
              <a:t>kazanç</a:t>
            </a:r>
            <a:r>
              <a:rPr sz="3600" spc="-20" dirty="0">
                <a:solidFill>
                  <a:srgbClr val="922122"/>
                </a:solidFill>
                <a:latin typeface="Arial Black" panose="020B0A04020102020204"/>
                <a:cs typeface="Arial Black" panose="020B0A04020102020204"/>
              </a:rPr>
              <a:t> </a:t>
            </a:r>
            <a:r>
              <a:rPr sz="3600" spc="-55" dirty="0">
                <a:solidFill>
                  <a:srgbClr val="922122"/>
                </a:solidFill>
                <a:latin typeface="Arial Black" panose="020B0A04020102020204"/>
                <a:cs typeface="Arial Black" panose="020B0A04020102020204"/>
              </a:rPr>
              <a:t>ve</a:t>
            </a:r>
            <a:r>
              <a:rPr sz="3600" spc="-20" dirty="0">
                <a:solidFill>
                  <a:srgbClr val="922122"/>
                </a:solidFill>
                <a:latin typeface="Arial Black" panose="020B0A04020102020204"/>
                <a:cs typeface="Arial Black" panose="020B0A04020102020204"/>
              </a:rPr>
              <a:t> </a:t>
            </a:r>
            <a:r>
              <a:rPr sz="3600" spc="10" dirty="0">
                <a:solidFill>
                  <a:srgbClr val="922122"/>
                </a:solidFill>
                <a:latin typeface="Arial Black" panose="020B0A04020102020204"/>
                <a:cs typeface="Arial Black" panose="020B0A04020102020204"/>
              </a:rPr>
              <a:t>ilerleme</a:t>
            </a:r>
            <a:endParaRPr sz="3600">
              <a:latin typeface="Arial Black" panose="020B0A04020102020204"/>
              <a:cs typeface="Arial Black" panose="020B0A04020102020204"/>
            </a:endParaRPr>
          </a:p>
          <a:p>
            <a:pPr marL="12700" marR="692150">
              <a:lnSpc>
                <a:spcPts val="3890"/>
              </a:lnSpc>
              <a:spcBef>
                <a:spcPts val="900"/>
              </a:spcBef>
              <a:buChar char="•"/>
              <a:tabLst>
                <a:tab pos="404495" algn="l"/>
              </a:tabLst>
            </a:pPr>
            <a:r>
              <a:rPr sz="3600" spc="100" dirty="0">
                <a:latin typeface="Cambria" panose="02040503050406030204"/>
                <a:cs typeface="Cambria" panose="02040503050406030204"/>
              </a:rPr>
              <a:t>Mesleğin</a:t>
            </a:r>
            <a:r>
              <a:rPr sz="3600" spc="85" dirty="0">
                <a:latin typeface="Cambria" panose="02040503050406030204"/>
                <a:cs typeface="Cambria" panose="02040503050406030204"/>
              </a:rPr>
              <a:t> </a:t>
            </a:r>
            <a:r>
              <a:rPr sz="3600" spc="50" dirty="0">
                <a:latin typeface="Cambria" panose="02040503050406030204"/>
                <a:cs typeface="Cambria" panose="02040503050406030204"/>
              </a:rPr>
              <a:t>başlangıçtaki</a:t>
            </a:r>
            <a:r>
              <a:rPr sz="3600" spc="85" dirty="0">
                <a:latin typeface="Cambria" panose="02040503050406030204"/>
                <a:cs typeface="Cambria" panose="02040503050406030204"/>
              </a:rPr>
              <a:t> </a:t>
            </a:r>
            <a:r>
              <a:rPr sz="3600" spc="70" dirty="0">
                <a:latin typeface="Cambria" panose="02040503050406030204"/>
                <a:cs typeface="Cambria" panose="02040503050406030204"/>
              </a:rPr>
              <a:t>kazanç</a:t>
            </a:r>
            <a:r>
              <a:rPr sz="3600" spc="90" dirty="0">
                <a:latin typeface="Cambria" panose="02040503050406030204"/>
                <a:cs typeface="Cambria" panose="02040503050406030204"/>
              </a:rPr>
              <a:t> </a:t>
            </a:r>
            <a:r>
              <a:rPr sz="3600" spc="95" dirty="0">
                <a:latin typeface="Cambria" panose="02040503050406030204"/>
                <a:cs typeface="Cambria" panose="02040503050406030204"/>
              </a:rPr>
              <a:t>ve </a:t>
            </a:r>
            <a:r>
              <a:rPr sz="3600" spc="-780" dirty="0">
                <a:latin typeface="Cambria" panose="02040503050406030204"/>
                <a:cs typeface="Cambria" panose="02040503050406030204"/>
              </a:rPr>
              <a:t> </a:t>
            </a:r>
            <a:r>
              <a:rPr sz="3600" spc="35" dirty="0">
                <a:latin typeface="Cambria" panose="02040503050406030204"/>
                <a:cs typeface="Cambria" panose="02040503050406030204"/>
              </a:rPr>
              <a:t>statüsü</a:t>
            </a:r>
            <a:r>
              <a:rPr sz="3600" spc="110" dirty="0">
                <a:latin typeface="Cambria" panose="02040503050406030204"/>
                <a:cs typeface="Cambria" panose="02040503050406030204"/>
              </a:rPr>
              <a:t> </a:t>
            </a:r>
            <a:r>
              <a:rPr sz="3600" spc="45" dirty="0">
                <a:latin typeface="Cambria" panose="02040503050406030204"/>
                <a:cs typeface="Cambria" panose="02040503050406030204"/>
              </a:rPr>
              <a:t>nasıldır?</a:t>
            </a:r>
            <a:endParaRPr sz="3600">
              <a:latin typeface="Cambria" panose="02040503050406030204"/>
              <a:cs typeface="Cambria" panose="02040503050406030204"/>
            </a:endParaRPr>
          </a:p>
          <a:p>
            <a:pPr marL="12700" marR="1182370">
              <a:lnSpc>
                <a:spcPts val="3890"/>
              </a:lnSpc>
              <a:spcBef>
                <a:spcPts val="860"/>
              </a:spcBef>
              <a:buChar char="•"/>
              <a:tabLst>
                <a:tab pos="404495" algn="l"/>
              </a:tabLst>
            </a:pPr>
            <a:r>
              <a:rPr sz="3600" spc="90" dirty="0">
                <a:latin typeface="Cambria" panose="02040503050406030204"/>
                <a:cs typeface="Cambria" panose="02040503050406030204"/>
              </a:rPr>
              <a:t>Bu</a:t>
            </a:r>
            <a:r>
              <a:rPr sz="3600" spc="100" dirty="0">
                <a:latin typeface="Cambria" panose="02040503050406030204"/>
                <a:cs typeface="Cambria" panose="02040503050406030204"/>
              </a:rPr>
              <a:t> </a:t>
            </a:r>
            <a:r>
              <a:rPr sz="3600" spc="70" dirty="0">
                <a:latin typeface="Cambria" panose="02040503050406030204"/>
                <a:cs typeface="Cambria" panose="02040503050406030204"/>
              </a:rPr>
              <a:t>kazanç</a:t>
            </a:r>
            <a:r>
              <a:rPr sz="3600" spc="100" dirty="0">
                <a:latin typeface="Cambria" panose="02040503050406030204"/>
                <a:cs typeface="Cambria" panose="02040503050406030204"/>
              </a:rPr>
              <a:t> </a:t>
            </a:r>
            <a:r>
              <a:rPr sz="3600" spc="95" dirty="0">
                <a:latin typeface="Cambria" panose="02040503050406030204"/>
                <a:cs typeface="Cambria" panose="02040503050406030204"/>
              </a:rPr>
              <a:t>ve</a:t>
            </a:r>
            <a:r>
              <a:rPr sz="3600" spc="105" dirty="0">
                <a:latin typeface="Cambria" panose="02040503050406030204"/>
                <a:cs typeface="Cambria" panose="02040503050406030204"/>
              </a:rPr>
              <a:t> </a:t>
            </a:r>
            <a:r>
              <a:rPr sz="3600" spc="20" dirty="0">
                <a:latin typeface="Cambria" panose="02040503050406030204"/>
                <a:cs typeface="Cambria" panose="02040503050406030204"/>
              </a:rPr>
              <a:t>statü</a:t>
            </a:r>
            <a:r>
              <a:rPr sz="3600" spc="100" dirty="0">
                <a:latin typeface="Cambria" panose="02040503050406030204"/>
                <a:cs typeface="Cambria" panose="02040503050406030204"/>
              </a:rPr>
              <a:t> </a:t>
            </a:r>
            <a:r>
              <a:rPr sz="3600" spc="-5" dirty="0">
                <a:latin typeface="Cambria" panose="02040503050406030204"/>
                <a:cs typeface="Cambria" panose="02040503050406030204"/>
              </a:rPr>
              <a:t>nelere</a:t>
            </a:r>
            <a:r>
              <a:rPr sz="3600" spc="100" dirty="0">
                <a:latin typeface="Cambria" panose="02040503050406030204"/>
                <a:cs typeface="Cambria" panose="02040503050406030204"/>
              </a:rPr>
              <a:t> </a:t>
            </a:r>
            <a:r>
              <a:rPr sz="3600" spc="70" dirty="0">
                <a:latin typeface="Cambria" panose="02040503050406030204"/>
                <a:cs typeface="Cambria" panose="02040503050406030204"/>
              </a:rPr>
              <a:t>bağlı </a:t>
            </a:r>
            <a:r>
              <a:rPr sz="3600" spc="-775" dirty="0">
                <a:latin typeface="Cambria" panose="02040503050406030204"/>
                <a:cs typeface="Cambria" panose="02040503050406030204"/>
              </a:rPr>
              <a:t> </a:t>
            </a:r>
            <a:r>
              <a:rPr sz="3600" spc="40" dirty="0">
                <a:latin typeface="Cambria" panose="02040503050406030204"/>
                <a:cs typeface="Cambria" panose="02040503050406030204"/>
              </a:rPr>
              <a:t>olarak</a:t>
            </a:r>
            <a:r>
              <a:rPr sz="3600" spc="100" dirty="0">
                <a:latin typeface="Cambria" panose="02040503050406030204"/>
                <a:cs typeface="Cambria" panose="02040503050406030204"/>
              </a:rPr>
              <a:t> </a:t>
            </a:r>
            <a:r>
              <a:rPr sz="3600" spc="40" dirty="0">
                <a:latin typeface="Cambria" panose="02040503050406030204"/>
                <a:cs typeface="Cambria" panose="02040503050406030204"/>
              </a:rPr>
              <a:t>artmaktadır?</a:t>
            </a:r>
            <a:endParaRPr sz="3600">
              <a:latin typeface="Cambria" panose="02040503050406030204"/>
              <a:cs typeface="Cambria" panose="02040503050406030204"/>
            </a:endParaRPr>
          </a:p>
          <a:p>
            <a:pPr marL="12700" marR="150495">
              <a:lnSpc>
                <a:spcPts val="3890"/>
              </a:lnSpc>
              <a:spcBef>
                <a:spcPts val="860"/>
              </a:spcBef>
              <a:buChar char="•"/>
              <a:tabLst>
                <a:tab pos="404495" algn="l"/>
              </a:tabLst>
            </a:pPr>
            <a:r>
              <a:rPr sz="3600" spc="90" dirty="0">
                <a:latin typeface="Cambria" panose="02040503050406030204"/>
                <a:cs typeface="Cambria" panose="02040503050406030204"/>
              </a:rPr>
              <a:t>Meslek</a:t>
            </a:r>
            <a:r>
              <a:rPr sz="3600" spc="100" dirty="0">
                <a:latin typeface="Cambria" panose="02040503050406030204"/>
                <a:cs typeface="Cambria" panose="02040503050406030204"/>
              </a:rPr>
              <a:t> </a:t>
            </a:r>
            <a:r>
              <a:rPr sz="3600" spc="85" dirty="0">
                <a:latin typeface="Cambria" panose="02040503050406030204"/>
                <a:cs typeface="Cambria" panose="02040503050406030204"/>
              </a:rPr>
              <a:t>ömür</a:t>
            </a:r>
            <a:r>
              <a:rPr sz="3600" spc="100" dirty="0">
                <a:latin typeface="Cambria" panose="02040503050406030204"/>
                <a:cs typeface="Cambria" panose="02040503050406030204"/>
              </a:rPr>
              <a:t> </a:t>
            </a:r>
            <a:r>
              <a:rPr sz="3600" spc="105" dirty="0">
                <a:latin typeface="Cambria" panose="02040503050406030204"/>
                <a:cs typeface="Cambria" panose="02040503050406030204"/>
              </a:rPr>
              <a:t>boyu</a:t>
            </a:r>
            <a:r>
              <a:rPr sz="3600" spc="100" dirty="0">
                <a:latin typeface="Cambria" panose="02040503050406030204"/>
                <a:cs typeface="Cambria" panose="02040503050406030204"/>
              </a:rPr>
              <a:t> </a:t>
            </a:r>
            <a:r>
              <a:rPr sz="3600" spc="50" dirty="0">
                <a:latin typeface="Cambria" panose="02040503050406030204"/>
                <a:cs typeface="Cambria" panose="02040503050406030204"/>
              </a:rPr>
              <a:t>yapılabilecek</a:t>
            </a:r>
            <a:r>
              <a:rPr sz="3600" spc="114" dirty="0">
                <a:latin typeface="Cambria" panose="02040503050406030204"/>
                <a:cs typeface="Cambria" panose="02040503050406030204"/>
              </a:rPr>
              <a:t> </a:t>
            </a:r>
            <a:r>
              <a:rPr sz="3600" spc="-5" dirty="0">
                <a:latin typeface="Cambria" panose="02040503050406030204"/>
                <a:cs typeface="Cambria" panose="02040503050406030204"/>
              </a:rPr>
              <a:t>bir </a:t>
            </a:r>
            <a:r>
              <a:rPr sz="3600" spc="-775" dirty="0">
                <a:latin typeface="Cambria" panose="02040503050406030204"/>
                <a:cs typeface="Cambria" panose="02040503050406030204"/>
              </a:rPr>
              <a:t> </a:t>
            </a:r>
            <a:r>
              <a:rPr sz="3600" spc="45" dirty="0">
                <a:latin typeface="Cambria" panose="02040503050406030204"/>
                <a:cs typeface="Cambria" panose="02040503050406030204"/>
              </a:rPr>
              <a:t>meslek</a:t>
            </a:r>
            <a:r>
              <a:rPr sz="3600" spc="100" dirty="0">
                <a:latin typeface="Cambria" panose="02040503050406030204"/>
                <a:cs typeface="Cambria" panose="02040503050406030204"/>
              </a:rPr>
              <a:t> </a:t>
            </a:r>
            <a:r>
              <a:rPr sz="3600" spc="75" dirty="0">
                <a:latin typeface="Cambria" panose="02040503050406030204"/>
                <a:cs typeface="Cambria" panose="02040503050406030204"/>
              </a:rPr>
              <a:t>midir?</a:t>
            </a:r>
            <a:endParaRPr sz="3600">
              <a:latin typeface="Cambria" panose="02040503050406030204"/>
              <a:cs typeface="Cambria" panose="02040503050406030204"/>
            </a:endParaRPr>
          </a:p>
          <a:p>
            <a:pPr marL="403860" indent="-391795">
              <a:lnSpc>
                <a:spcPct val="100000"/>
              </a:lnSpc>
              <a:spcBef>
                <a:spcPts val="375"/>
              </a:spcBef>
              <a:buChar char="•"/>
              <a:tabLst>
                <a:tab pos="404495" algn="l"/>
              </a:tabLst>
            </a:pPr>
            <a:r>
              <a:rPr sz="3600" spc="80" dirty="0">
                <a:latin typeface="Cambria" panose="02040503050406030204"/>
                <a:cs typeface="Cambria" panose="02040503050406030204"/>
              </a:rPr>
              <a:t>Emeklilik</a:t>
            </a:r>
            <a:r>
              <a:rPr sz="3600" spc="100" dirty="0">
                <a:latin typeface="Cambria" panose="02040503050406030204"/>
                <a:cs typeface="Cambria" panose="02040503050406030204"/>
              </a:rPr>
              <a:t> </a:t>
            </a:r>
            <a:r>
              <a:rPr sz="3600" spc="-5" dirty="0">
                <a:latin typeface="Cambria" panose="02040503050406030204"/>
                <a:cs typeface="Cambria" panose="02040503050406030204"/>
              </a:rPr>
              <a:t>şartları</a:t>
            </a:r>
            <a:r>
              <a:rPr sz="3600" spc="105" dirty="0">
                <a:latin typeface="Cambria" panose="02040503050406030204"/>
                <a:cs typeface="Cambria" panose="02040503050406030204"/>
              </a:rPr>
              <a:t> </a:t>
            </a:r>
            <a:r>
              <a:rPr sz="3600" spc="45" dirty="0">
                <a:latin typeface="Cambria" panose="02040503050406030204"/>
                <a:cs typeface="Cambria" panose="02040503050406030204"/>
              </a:rPr>
              <a:t>nasıldır?</a:t>
            </a:r>
            <a:endParaRPr sz="3600">
              <a:latin typeface="Cambria" panose="02040503050406030204"/>
              <a:cs typeface="Cambria" panose="02040503050406030204"/>
            </a:endParaRPr>
          </a:p>
          <a:p>
            <a:pPr marL="403860" indent="-391795">
              <a:lnSpc>
                <a:spcPct val="100000"/>
              </a:lnSpc>
              <a:spcBef>
                <a:spcPts val="435"/>
              </a:spcBef>
              <a:buChar char="•"/>
              <a:tabLst>
                <a:tab pos="404495" algn="l"/>
              </a:tabLst>
            </a:pPr>
            <a:r>
              <a:rPr sz="3600" spc="100" dirty="0">
                <a:latin typeface="Cambria" panose="02040503050406030204"/>
                <a:cs typeface="Cambria" panose="02040503050406030204"/>
              </a:rPr>
              <a:t>Mesleğin</a:t>
            </a:r>
            <a:r>
              <a:rPr sz="3600" spc="95" dirty="0">
                <a:latin typeface="Cambria" panose="02040503050406030204"/>
                <a:cs typeface="Cambria" panose="02040503050406030204"/>
              </a:rPr>
              <a:t> </a:t>
            </a:r>
            <a:r>
              <a:rPr sz="3600" spc="30" dirty="0">
                <a:latin typeface="Cambria" panose="02040503050406030204"/>
                <a:cs typeface="Cambria" panose="02040503050406030204"/>
              </a:rPr>
              <a:t>gelecekteki</a:t>
            </a:r>
            <a:r>
              <a:rPr sz="3600" spc="80" dirty="0">
                <a:latin typeface="Cambria" panose="02040503050406030204"/>
                <a:cs typeface="Cambria" panose="02040503050406030204"/>
              </a:rPr>
              <a:t> </a:t>
            </a:r>
            <a:r>
              <a:rPr sz="3600" spc="145" dirty="0">
                <a:latin typeface="Cambria" panose="02040503050406030204"/>
                <a:cs typeface="Cambria" panose="02040503050406030204"/>
              </a:rPr>
              <a:t>durumu</a:t>
            </a:r>
            <a:r>
              <a:rPr sz="3600" spc="95" dirty="0">
                <a:latin typeface="Cambria" panose="02040503050406030204"/>
                <a:cs typeface="Cambria" panose="02040503050406030204"/>
              </a:rPr>
              <a:t> </a:t>
            </a:r>
            <a:r>
              <a:rPr sz="3600" spc="55" dirty="0">
                <a:latin typeface="Cambria" panose="02040503050406030204"/>
                <a:cs typeface="Cambria" panose="02040503050406030204"/>
              </a:rPr>
              <a:t>nedir?</a:t>
            </a:r>
            <a:endParaRPr sz="3600">
              <a:latin typeface="Cambria" panose="02040503050406030204"/>
              <a:cs typeface="Cambria" panose="0204050305040603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4"/>
          </p:nvPr>
        </p:nvSpPr>
        <p:spPr>
          <a:xfrm>
            <a:off x="622300" y="2447925"/>
            <a:ext cx="8126095" cy="3323590"/>
          </a:xfrm>
        </p:spPr>
        <p:txBody>
          <a:bodyPr wrap="square"/>
          <a:p>
            <a:r>
              <a:rPr lang="tr-TR" altLang="en-US"/>
              <a:t>Mesleklerle ilgili bu tip soruların cevabını belirlediğimizde kendi kişilik özelliklerimize, yetenek ilgi ve değerlerimize uygunluğunu tespit ederek daha sağlıklı mesleki hedef belirleyebiliriz.</a:t>
            </a:r>
            <a:endParaRPr lang="tr-TR"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2178176" y="1692605"/>
            <a:ext cx="4787646" cy="615315"/>
          </a:xfrm>
        </p:spPr>
        <p:txBody>
          <a:bodyPr/>
          <a:p>
            <a:r>
              <a:rPr lang="tr-TR" altLang="en-US"/>
              <a:t>Unutmayalım ki!</a:t>
            </a:r>
            <a:endParaRPr lang="tr-TR" altLang="en-US"/>
          </a:p>
        </p:txBody>
      </p:sp>
      <p:sp>
        <p:nvSpPr>
          <p:cNvPr id="3" name="Subtitle 2"/>
          <p:cNvSpPr>
            <a:spLocks noGrp="1"/>
          </p:cNvSpPr>
          <p:nvPr>
            <p:ph type="subTitle" idx="4"/>
          </p:nvPr>
        </p:nvSpPr>
        <p:spPr>
          <a:xfrm>
            <a:off x="705485" y="2676525"/>
            <a:ext cx="7536180" cy="3323590"/>
          </a:xfrm>
        </p:spPr>
        <p:txBody>
          <a:bodyPr wrap="square"/>
          <a:p>
            <a:r>
              <a:rPr lang="tr-TR" altLang="en-US"/>
              <a:t>Anne babalar çocukları için her şeyin en iyisini isterler. En çok da mutlu ve başarılı olmalarını. Anne babaların öğrencilerine bu konudaki desteği de ancak onları daha iyi tanıyarak ve daha fazla vakit geçirerek olur. </a:t>
            </a:r>
            <a:endParaRPr lang="tr-TR"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670050" y="3438525"/>
            <a:ext cx="5111750" cy="738505"/>
          </a:xfrm>
        </p:spPr>
        <p:txBody>
          <a:bodyPr wrap="square"/>
          <a:p>
            <a:r>
              <a:rPr lang="tr-TR" altLang="en-US" sz="4800"/>
              <a:t>Teşekkürler..</a:t>
            </a:r>
            <a:endParaRPr lang="tr-TR" altLang="en-US" sz="4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1" cstate="print"/>
            <a:stretch>
              <a:fillRect/>
            </a:stretch>
          </p:blipFill>
          <p:spPr>
            <a:xfrm>
              <a:off x="0" y="0"/>
              <a:ext cx="6616700" cy="1628775"/>
            </a:xfrm>
            <a:prstGeom prst="rect">
              <a:avLst/>
            </a:prstGeom>
          </p:spPr>
        </p:pic>
        <p:pic>
          <p:nvPicPr>
            <p:cNvPr id="4" name="object 4"/>
            <p:cNvPicPr/>
            <p:nvPr/>
          </p:nvPicPr>
          <p:blipFill>
            <a:blip r:embed="rId2" cstate="print"/>
            <a:stretch>
              <a:fillRect/>
            </a:stretch>
          </p:blipFill>
          <p:spPr>
            <a:xfrm>
              <a:off x="1348739" y="1519427"/>
              <a:ext cx="6263640" cy="1219200"/>
            </a:xfrm>
            <a:prstGeom prst="rect">
              <a:avLst/>
            </a:prstGeom>
          </p:spPr>
        </p:pic>
      </p:grpSp>
      <p:sp>
        <p:nvSpPr>
          <p:cNvPr id="5" name="object 5"/>
          <p:cNvSpPr txBox="1">
            <a:spLocks noGrp="1"/>
          </p:cNvSpPr>
          <p:nvPr>
            <p:ph type="title"/>
          </p:nvPr>
        </p:nvSpPr>
        <p:spPr>
          <a:xfrm>
            <a:off x="1700022" y="1669795"/>
            <a:ext cx="5559425" cy="680720"/>
          </a:xfrm>
          <a:prstGeom prst="rect">
            <a:avLst/>
          </a:prstGeom>
        </p:spPr>
        <p:txBody>
          <a:bodyPr vert="horz" wrap="square" lIns="0" tIns="12065" rIns="0" bIns="0" rtlCol="0">
            <a:spAutoFit/>
          </a:bodyPr>
          <a:lstStyle/>
          <a:p>
            <a:pPr marL="12700">
              <a:lnSpc>
                <a:spcPct val="100000"/>
              </a:lnSpc>
              <a:spcBef>
                <a:spcPts val="95"/>
              </a:spcBef>
            </a:pPr>
            <a:r>
              <a:rPr sz="4300" spc="-65" dirty="0">
                <a:latin typeface="Verdana" panose="020B0604030504040204"/>
                <a:cs typeface="Verdana" panose="020B0604030504040204"/>
              </a:rPr>
              <a:t>MESLEKİ</a:t>
            </a:r>
            <a:r>
              <a:rPr sz="4300" spc="-240" dirty="0">
                <a:latin typeface="Verdana" panose="020B0604030504040204"/>
                <a:cs typeface="Verdana" panose="020B0604030504040204"/>
              </a:rPr>
              <a:t> </a:t>
            </a:r>
            <a:r>
              <a:rPr sz="4300" spc="-150" dirty="0">
                <a:latin typeface="Verdana" panose="020B0604030504040204"/>
                <a:cs typeface="Verdana" panose="020B0604030504040204"/>
              </a:rPr>
              <a:t>REHBERLİK</a:t>
            </a:r>
            <a:endParaRPr sz="4300">
              <a:latin typeface="Verdana" panose="020B0604030504040204"/>
              <a:cs typeface="Verdana" panose="020B0604030504040204"/>
            </a:endParaRPr>
          </a:p>
        </p:txBody>
      </p:sp>
      <p:sp>
        <p:nvSpPr>
          <p:cNvPr id="6" name="object 6"/>
          <p:cNvSpPr txBox="1"/>
          <p:nvPr/>
        </p:nvSpPr>
        <p:spPr>
          <a:xfrm>
            <a:off x="1482597" y="2250465"/>
            <a:ext cx="5585460" cy="2037714"/>
          </a:xfrm>
          <a:prstGeom prst="rect">
            <a:avLst/>
          </a:prstGeom>
        </p:spPr>
        <p:txBody>
          <a:bodyPr vert="horz" wrap="square" lIns="0" tIns="88900" rIns="0" bIns="0" rtlCol="0">
            <a:spAutoFit/>
          </a:bodyPr>
          <a:lstStyle/>
          <a:p>
            <a:pPr marL="287020" indent="-274320">
              <a:lnSpc>
                <a:spcPct val="100000"/>
              </a:lnSpc>
              <a:spcBef>
                <a:spcPts val="700"/>
              </a:spcBef>
              <a:buClr>
                <a:srgbClr val="FD8537"/>
              </a:buClr>
              <a:buSzPct val="70000"/>
              <a:buFont typeface="Wingdings" panose="05000000000000000000"/>
              <a:buChar char=""/>
              <a:tabLst>
                <a:tab pos="287020" algn="l"/>
              </a:tabLst>
            </a:pPr>
            <a:r>
              <a:rPr sz="2800" spc="114" dirty="0">
                <a:latin typeface="Cambria" panose="02040503050406030204"/>
                <a:cs typeface="Cambria" panose="02040503050406030204"/>
              </a:rPr>
              <a:t>Neden</a:t>
            </a:r>
            <a:r>
              <a:rPr sz="2800" spc="60" dirty="0">
                <a:latin typeface="Cambria" panose="02040503050406030204"/>
                <a:cs typeface="Cambria" panose="02040503050406030204"/>
              </a:rPr>
              <a:t> </a:t>
            </a:r>
            <a:r>
              <a:rPr sz="2800" spc="-10" dirty="0">
                <a:latin typeface="Cambria" panose="02040503050406030204"/>
                <a:cs typeface="Cambria" panose="02040503050406030204"/>
              </a:rPr>
              <a:t>Bir</a:t>
            </a:r>
            <a:r>
              <a:rPr sz="2800" spc="70" dirty="0">
                <a:latin typeface="Cambria" panose="02040503050406030204"/>
                <a:cs typeface="Cambria" panose="02040503050406030204"/>
              </a:rPr>
              <a:t> </a:t>
            </a:r>
            <a:r>
              <a:rPr sz="2800" spc="-15" dirty="0">
                <a:latin typeface="Cambria" panose="02040503050406030204"/>
                <a:cs typeface="Cambria" panose="02040503050406030204"/>
              </a:rPr>
              <a:t>İşte</a:t>
            </a:r>
            <a:r>
              <a:rPr sz="2800" spc="50" dirty="0">
                <a:latin typeface="Cambria" panose="02040503050406030204"/>
                <a:cs typeface="Cambria" panose="02040503050406030204"/>
              </a:rPr>
              <a:t> </a:t>
            </a:r>
            <a:r>
              <a:rPr sz="2800" spc="65" dirty="0">
                <a:latin typeface="Cambria" panose="02040503050406030204"/>
                <a:cs typeface="Cambria" panose="02040503050406030204"/>
              </a:rPr>
              <a:t>Çalışırız?</a:t>
            </a:r>
            <a:endParaRPr sz="2800">
              <a:latin typeface="Cambria" panose="02040503050406030204"/>
              <a:cs typeface="Cambria" panose="02040503050406030204"/>
            </a:endParaRPr>
          </a:p>
          <a:p>
            <a:pPr marL="287020" indent="-274320">
              <a:lnSpc>
                <a:spcPct val="100000"/>
              </a:lnSpc>
              <a:spcBef>
                <a:spcPts val="600"/>
              </a:spcBef>
              <a:buClr>
                <a:srgbClr val="FD8537"/>
              </a:buClr>
              <a:buSzPct val="70000"/>
              <a:buFont typeface="Wingdings" panose="05000000000000000000"/>
              <a:buChar char=""/>
              <a:tabLst>
                <a:tab pos="287020" algn="l"/>
              </a:tabLst>
            </a:pPr>
            <a:r>
              <a:rPr sz="2800" spc="70" dirty="0">
                <a:latin typeface="Cambria" panose="02040503050406030204"/>
                <a:cs typeface="Cambria" panose="02040503050406030204"/>
              </a:rPr>
              <a:t>Meslek</a:t>
            </a:r>
            <a:r>
              <a:rPr sz="2800" spc="50" dirty="0">
                <a:latin typeface="Cambria" panose="02040503050406030204"/>
                <a:cs typeface="Cambria" panose="02040503050406030204"/>
              </a:rPr>
              <a:t> </a:t>
            </a:r>
            <a:r>
              <a:rPr sz="2800" spc="35" dirty="0">
                <a:latin typeface="Cambria" panose="02040503050406030204"/>
                <a:cs typeface="Cambria" panose="02040503050406030204"/>
              </a:rPr>
              <a:t>nedir?</a:t>
            </a:r>
            <a:endParaRPr sz="2800">
              <a:latin typeface="Cambria" panose="02040503050406030204"/>
              <a:cs typeface="Cambria" panose="02040503050406030204"/>
            </a:endParaRPr>
          </a:p>
          <a:p>
            <a:pPr marL="287020" indent="-274320">
              <a:lnSpc>
                <a:spcPct val="100000"/>
              </a:lnSpc>
              <a:spcBef>
                <a:spcPts val="600"/>
              </a:spcBef>
              <a:buClr>
                <a:srgbClr val="FD8537"/>
              </a:buClr>
              <a:buSzPct val="70000"/>
              <a:buFont typeface="Wingdings" panose="05000000000000000000"/>
              <a:buChar char=""/>
              <a:tabLst>
                <a:tab pos="287020" algn="l"/>
              </a:tabLst>
            </a:pPr>
            <a:r>
              <a:rPr sz="2800" spc="70" dirty="0">
                <a:latin typeface="Cambria" panose="02040503050406030204"/>
                <a:cs typeface="Cambria" panose="02040503050406030204"/>
              </a:rPr>
              <a:t>Meslek </a:t>
            </a:r>
            <a:r>
              <a:rPr sz="2800" spc="40" dirty="0">
                <a:latin typeface="Cambria" panose="02040503050406030204"/>
                <a:cs typeface="Cambria" panose="02040503050406030204"/>
              </a:rPr>
              <a:t>Seçimi</a:t>
            </a:r>
            <a:r>
              <a:rPr sz="2800" spc="80" dirty="0">
                <a:latin typeface="Cambria" panose="02040503050406030204"/>
                <a:cs typeface="Cambria" panose="02040503050406030204"/>
              </a:rPr>
              <a:t> </a:t>
            </a:r>
            <a:r>
              <a:rPr sz="2800" spc="114" dirty="0">
                <a:latin typeface="Cambria" panose="02040503050406030204"/>
                <a:cs typeface="Cambria" panose="02040503050406030204"/>
              </a:rPr>
              <a:t>Neden</a:t>
            </a:r>
            <a:r>
              <a:rPr sz="2800" spc="70" dirty="0">
                <a:latin typeface="Cambria" panose="02040503050406030204"/>
                <a:cs typeface="Cambria" panose="02040503050406030204"/>
              </a:rPr>
              <a:t> </a:t>
            </a:r>
            <a:r>
              <a:rPr sz="2800" spc="80" dirty="0">
                <a:latin typeface="Cambria" panose="02040503050406030204"/>
                <a:cs typeface="Cambria" panose="02040503050406030204"/>
              </a:rPr>
              <a:t>Önemlidir?</a:t>
            </a:r>
            <a:endParaRPr sz="2800">
              <a:latin typeface="Cambria" panose="02040503050406030204"/>
              <a:cs typeface="Cambria" panose="02040503050406030204"/>
            </a:endParaRPr>
          </a:p>
          <a:p>
            <a:pPr marL="287020" indent="-274320">
              <a:lnSpc>
                <a:spcPct val="100000"/>
              </a:lnSpc>
              <a:spcBef>
                <a:spcPts val="600"/>
              </a:spcBef>
              <a:buClr>
                <a:srgbClr val="FD8537"/>
              </a:buClr>
              <a:buSzPct val="70000"/>
              <a:buFont typeface="Wingdings" panose="05000000000000000000"/>
              <a:buChar char=""/>
              <a:tabLst>
                <a:tab pos="287020" algn="l"/>
              </a:tabLst>
            </a:pPr>
            <a:r>
              <a:rPr sz="2800" spc="-10" dirty="0">
                <a:latin typeface="Cambria" panose="02040503050406030204"/>
                <a:cs typeface="Cambria" panose="02040503050406030204"/>
              </a:rPr>
              <a:t>Bir</a:t>
            </a:r>
            <a:r>
              <a:rPr sz="2800" spc="65" dirty="0">
                <a:latin typeface="Cambria" panose="02040503050406030204"/>
                <a:cs typeface="Cambria" panose="02040503050406030204"/>
              </a:rPr>
              <a:t> </a:t>
            </a:r>
            <a:r>
              <a:rPr sz="2800" spc="70" dirty="0">
                <a:latin typeface="Cambria" panose="02040503050406030204"/>
                <a:cs typeface="Cambria" panose="02040503050406030204"/>
              </a:rPr>
              <a:t>Meslek</a:t>
            </a:r>
            <a:r>
              <a:rPr sz="2800" spc="80" dirty="0">
                <a:latin typeface="Cambria" panose="02040503050406030204"/>
                <a:cs typeface="Cambria" panose="02040503050406030204"/>
              </a:rPr>
              <a:t> </a:t>
            </a:r>
            <a:r>
              <a:rPr sz="2800" spc="35" dirty="0">
                <a:latin typeface="Cambria" panose="02040503050406030204"/>
                <a:cs typeface="Cambria" panose="02040503050406030204"/>
              </a:rPr>
              <a:t>İçin</a:t>
            </a:r>
            <a:r>
              <a:rPr sz="2800" spc="60" dirty="0">
                <a:latin typeface="Cambria" panose="02040503050406030204"/>
                <a:cs typeface="Cambria" panose="02040503050406030204"/>
              </a:rPr>
              <a:t> </a:t>
            </a:r>
            <a:r>
              <a:rPr sz="2800" spc="70" dirty="0">
                <a:latin typeface="Cambria" panose="02040503050406030204"/>
                <a:cs typeface="Cambria" panose="02040503050406030204"/>
              </a:rPr>
              <a:t>Neler</a:t>
            </a:r>
            <a:r>
              <a:rPr sz="2800" spc="45" dirty="0">
                <a:latin typeface="Cambria" panose="02040503050406030204"/>
                <a:cs typeface="Cambria" panose="02040503050406030204"/>
              </a:rPr>
              <a:t> </a:t>
            </a:r>
            <a:r>
              <a:rPr sz="2800" spc="80" dirty="0">
                <a:latin typeface="Cambria" panose="02040503050406030204"/>
                <a:cs typeface="Cambria" panose="02040503050406030204"/>
              </a:rPr>
              <a:t>Önemlidir?</a:t>
            </a:r>
            <a:endParaRPr sz="2800">
              <a:latin typeface="Cambria" panose="02040503050406030204"/>
              <a:cs typeface="Cambria" panose="02040503050406030204"/>
            </a:endParaRPr>
          </a:p>
        </p:txBody>
      </p:sp>
      <p:pic>
        <p:nvPicPr>
          <p:cNvPr id="7" name="object 7"/>
          <p:cNvPicPr/>
          <p:nvPr/>
        </p:nvPicPr>
        <p:blipFill>
          <a:blip r:embed="rId3" cstate="print"/>
          <a:stretch>
            <a:fillRect/>
          </a:stretch>
        </p:blipFill>
        <p:spPr>
          <a:xfrm>
            <a:off x="2068448" y="4797081"/>
            <a:ext cx="4883150" cy="18717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6616700" cy="1628775"/>
          </a:xfrm>
          <a:prstGeom prst="rect">
            <a:avLst/>
          </a:prstGeom>
        </p:spPr>
      </p:pic>
      <p:sp>
        <p:nvSpPr>
          <p:cNvPr id="3" name="object 3"/>
          <p:cNvSpPr txBox="1">
            <a:spLocks noGrp="1"/>
          </p:cNvSpPr>
          <p:nvPr>
            <p:ph type="title"/>
          </p:nvPr>
        </p:nvSpPr>
        <p:spPr>
          <a:xfrm>
            <a:off x="2858516" y="2025777"/>
            <a:ext cx="3304540" cy="574040"/>
          </a:xfrm>
          <a:prstGeom prst="rect">
            <a:avLst/>
          </a:prstGeom>
        </p:spPr>
        <p:txBody>
          <a:bodyPr vert="horz" wrap="square" lIns="0" tIns="12700" rIns="0" bIns="0" rtlCol="0">
            <a:spAutoFit/>
          </a:bodyPr>
          <a:lstStyle/>
          <a:p>
            <a:pPr marL="12700">
              <a:lnSpc>
                <a:spcPct val="100000"/>
              </a:lnSpc>
              <a:spcBef>
                <a:spcPts val="100"/>
              </a:spcBef>
            </a:pPr>
            <a:r>
              <a:rPr sz="3600" spc="-25" dirty="0">
                <a:latin typeface="Tahoma" panose="020B0604030504040204"/>
                <a:cs typeface="Tahoma" panose="020B0604030504040204"/>
              </a:rPr>
              <a:t>MESLEK</a:t>
            </a:r>
            <a:r>
              <a:rPr sz="3600" spc="-20" dirty="0">
                <a:latin typeface="Tahoma" panose="020B0604030504040204"/>
                <a:cs typeface="Tahoma" panose="020B0604030504040204"/>
              </a:rPr>
              <a:t> NEDİR?</a:t>
            </a:r>
            <a:endParaRPr sz="3600">
              <a:latin typeface="Tahoma" panose="020B0604030504040204"/>
              <a:cs typeface="Tahoma" panose="020B0604030504040204"/>
            </a:endParaRPr>
          </a:p>
        </p:txBody>
      </p:sp>
      <p:sp>
        <p:nvSpPr>
          <p:cNvPr id="4" name="object 4"/>
          <p:cNvSpPr txBox="1"/>
          <p:nvPr/>
        </p:nvSpPr>
        <p:spPr>
          <a:xfrm>
            <a:off x="1453388" y="3397758"/>
            <a:ext cx="6110605" cy="2270125"/>
          </a:xfrm>
          <a:prstGeom prst="rect">
            <a:avLst/>
          </a:prstGeom>
        </p:spPr>
        <p:txBody>
          <a:bodyPr vert="horz" wrap="square" lIns="0" tIns="61594" rIns="0" bIns="0" rtlCol="0">
            <a:spAutoFit/>
          </a:bodyPr>
          <a:lstStyle/>
          <a:p>
            <a:pPr marL="12065" marR="5080" algn="ctr">
              <a:lnSpc>
                <a:spcPct val="90000"/>
              </a:lnSpc>
              <a:spcBef>
                <a:spcPts val="485"/>
              </a:spcBef>
            </a:pPr>
            <a:r>
              <a:rPr sz="2400" dirty="0">
                <a:latin typeface="Arial MT"/>
                <a:cs typeface="Arial MT"/>
              </a:rPr>
              <a:t>«</a:t>
            </a:r>
            <a:r>
              <a:rPr sz="2400" spc="-5" dirty="0">
                <a:latin typeface="Arial MT"/>
                <a:cs typeface="Arial MT"/>
              </a:rPr>
              <a:t> </a:t>
            </a:r>
            <a:r>
              <a:rPr sz="3200" spc="-5" dirty="0">
                <a:latin typeface="Cambria" panose="02040503050406030204"/>
                <a:cs typeface="Cambria" panose="02040503050406030204"/>
              </a:rPr>
              <a:t>Bir</a:t>
            </a:r>
            <a:r>
              <a:rPr sz="3200" spc="80" dirty="0">
                <a:latin typeface="Cambria" panose="02040503050406030204"/>
                <a:cs typeface="Cambria" panose="02040503050406030204"/>
              </a:rPr>
              <a:t> </a:t>
            </a:r>
            <a:r>
              <a:rPr sz="3200" spc="50" dirty="0">
                <a:latin typeface="Cambria" panose="02040503050406030204"/>
                <a:cs typeface="Cambria" panose="02040503050406030204"/>
              </a:rPr>
              <a:t>kimsenin</a:t>
            </a:r>
            <a:r>
              <a:rPr sz="3200" spc="95" dirty="0">
                <a:latin typeface="Cambria" panose="02040503050406030204"/>
                <a:cs typeface="Cambria" panose="02040503050406030204"/>
              </a:rPr>
              <a:t> </a:t>
            </a:r>
            <a:r>
              <a:rPr sz="3200" spc="50" dirty="0">
                <a:latin typeface="Cambria" panose="02040503050406030204"/>
                <a:cs typeface="Cambria" panose="02040503050406030204"/>
              </a:rPr>
              <a:t>hayatını</a:t>
            </a:r>
            <a:r>
              <a:rPr sz="3200" spc="95" dirty="0">
                <a:latin typeface="Cambria" panose="02040503050406030204"/>
                <a:cs typeface="Cambria" panose="02040503050406030204"/>
              </a:rPr>
              <a:t> </a:t>
            </a:r>
            <a:r>
              <a:rPr sz="3200" spc="85" dirty="0">
                <a:latin typeface="Cambria" panose="02040503050406030204"/>
                <a:cs typeface="Cambria" panose="02040503050406030204"/>
              </a:rPr>
              <a:t>kazanmak </a:t>
            </a:r>
            <a:r>
              <a:rPr sz="3200" spc="-690" dirty="0">
                <a:latin typeface="Cambria" panose="02040503050406030204"/>
                <a:cs typeface="Cambria" panose="02040503050406030204"/>
              </a:rPr>
              <a:t> </a:t>
            </a:r>
            <a:r>
              <a:rPr sz="3200" spc="40" dirty="0">
                <a:latin typeface="Cambria" panose="02040503050406030204"/>
                <a:cs typeface="Cambria" panose="02040503050406030204"/>
              </a:rPr>
              <a:t>için</a:t>
            </a:r>
            <a:r>
              <a:rPr sz="3200" spc="90" dirty="0">
                <a:latin typeface="Cambria" panose="02040503050406030204"/>
                <a:cs typeface="Cambria" panose="02040503050406030204"/>
              </a:rPr>
              <a:t> </a:t>
            </a:r>
            <a:r>
              <a:rPr sz="3200" spc="80" dirty="0">
                <a:latin typeface="Cambria" panose="02040503050406030204"/>
                <a:cs typeface="Cambria" panose="02040503050406030204"/>
              </a:rPr>
              <a:t>yaptığı</a:t>
            </a:r>
            <a:r>
              <a:rPr sz="3200" spc="90" dirty="0">
                <a:latin typeface="Cambria" panose="02040503050406030204"/>
                <a:cs typeface="Cambria" panose="02040503050406030204"/>
              </a:rPr>
              <a:t> </a:t>
            </a:r>
            <a:r>
              <a:rPr sz="3200" spc="40" dirty="0">
                <a:latin typeface="Cambria" panose="02040503050406030204"/>
                <a:cs typeface="Cambria" panose="02040503050406030204"/>
              </a:rPr>
              <a:t>kuralları</a:t>
            </a:r>
            <a:r>
              <a:rPr sz="3200" spc="70" dirty="0">
                <a:latin typeface="Cambria" panose="02040503050406030204"/>
                <a:cs typeface="Cambria" panose="02040503050406030204"/>
              </a:rPr>
              <a:t> toplumca </a:t>
            </a:r>
            <a:r>
              <a:rPr sz="3200" spc="75" dirty="0">
                <a:latin typeface="Cambria" panose="02040503050406030204"/>
                <a:cs typeface="Cambria" panose="02040503050406030204"/>
              </a:rPr>
              <a:t> </a:t>
            </a:r>
            <a:r>
              <a:rPr sz="3200" spc="25" dirty="0">
                <a:latin typeface="Cambria" panose="02040503050406030204"/>
                <a:cs typeface="Cambria" panose="02040503050406030204"/>
              </a:rPr>
              <a:t>belirlenmiş</a:t>
            </a:r>
            <a:r>
              <a:rPr sz="3200" spc="100" dirty="0">
                <a:latin typeface="Cambria" panose="02040503050406030204"/>
                <a:cs typeface="Cambria" panose="02040503050406030204"/>
              </a:rPr>
              <a:t> </a:t>
            </a:r>
            <a:r>
              <a:rPr sz="3200" spc="85" dirty="0">
                <a:latin typeface="Cambria" panose="02040503050406030204"/>
                <a:cs typeface="Cambria" panose="02040503050406030204"/>
              </a:rPr>
              <a:t>ve</a:t>
            </a:r>
            <a:r>
              <a:rPr sz="3200" spc="95" dirty="0">
                <a:latin typeface="Cambria" panose="02040503050406030204"/>
                <a:cs typeface="Cambria" panose="02040503050406030204"/>
              </a:rPr>
              <a:t> </a:t>
            </a:r>
            <a:r>
              <a:rPr sz="3200" spc="30" dirty="0">
                <a:latin typeface="Cambria" panose="02040503050406030204"/>
                <a:cs typeface="Cambria" panose="02040503050406030204"/>
              </a:rPr>
              <a:t>belli</a:t>
            </a:r>
            <a:r>
              <a:rPr sz="3200" spc="105" dirty="0">
                <a:latin typeface="Cambria" panose="02040503050406030204"/>
                <a:cs typeface="Cambria" panose="02040503050406030204"/>
              </a:rPr>
              <a:t> </a:t>
            </a:r>
            <a:r>
              <a:rPr sz="3200" dirty="0">
                <a:latin typeface="Cambria" panose="02040503050406030204"/>
                <a:cs typeface="Cambria" panose="02040503050406030204"/>
              </a:rPr>
              <a:t>bir</a:t>
            </a:r>
            <a:r>
              <a:rPr sz="3200" spc="95" dirty="0">
                <a:latin typeface="Cambria" panose="02040503050406030204"/>
                <a:cs typeface="Cambria" panose="02040503050406030204"/>
              </a:rPr>
              <a:t> </a:t>
            </a:r>
            <a:r>
              <a:rPr sz="3200" spc="50" dirty="0">
                <a:latin typeface="Cambria" panose="02040503050406030204"/>
                <a:cs typeface="Cambria" panose="02040503050406030204"/>
              </a:rPr>
              <a:t>eğitimle </a:t>
            </a:r>
            <a:r>
              <a:rPr sz="3200" spc="55" dirty="0">
                <a:latin typeface="Cambria" panose="02040503050406030204"/>
                <a:cs typeface="Cambria" panose="02040503050406030204"/>
              </a:rPr>
              <a:t> </a:t>
            </a:r>
            <a:r>
              <a:rPr sz="3200" spc="65" dirty="0">
                <a:latin typeface="Cambria" panose="02040503050406030204"/>
                <a:cs typeface="Cambria" panose="02040503050406030204"/>
              </a:rPr>
              <a:t>kazanılan</a:t>
            </a:r>
            <a:r>
              <a:rPr sz="3200" spc="75" dirty="0">
                <a:latin typeface="Cambria" panose="02040503050406030204"/>
                <a:cs typeface="Cambria" panose="02040503050406030204"/>
              </a:rPr>
              <a:t> </a:t>
            </a:r>
            <a:r>
              <a:rPr sz="3200" spc="70" dirty="0">
                <a:latin typeface="Cambria" panose="02040503050406030204"/>
                <a:cs typeface="Cambria" panose="02040503050406030204"/>
              </a:rPr>
              <a:t>bilgi</a:t>
            </a:r>
            <a:r>
              <a:rPr sz="3200" spc="80" dirty="0">
                <a:latin typeface="Cambria" panose="02040503050406030204"/>
                <a:cs typeface="Cambria" panose="02040503050406030204"/>
              </a:rPr>
              <a:t> </a:t>
            </a:r>
            <a:r>
              <a:rPr sz="3200" spc="85" dirty="0">
                <a:latin typeface="Cambria" panose="02040503050406030204"/>
                <a:cs typeface="Cambria" panose="02040503050406030204"/>
              </a:rPr>
              <a:t>ve</a:t>
            </a:r>
            <a:r>
              <a:rPr sz="3200" spc="90" dirty="0">
                <a:latin typeface="Cambria" panose="02040503050406030204"/>
                <a:cs typeface="Cambria" panose="02040503050406030204"/>
              </a:rPr>
              <a:t> </a:t>
            </a:r>
            <a:r>
              <a:rPr sz="3200" spc="-10" dirty="0">
                <a:latin typeface="Cambria" panose="02040503050406030204"/>
                <a:cs typeface="Cambria" panose="02040503050406030204"/>
              </a:rPr>
              <a:t>becerilere</a:t>
            </a:r>
            <a:endParaRPr sz="3200">
              <a:latin typeface="Cambria" panose="02040503050406030204"/>
              <a:cs typeface="Cambria" panose="02040503050406030204"/>
            </a:endParaRPr>
          </a:p>
          <a:p>
            <a:pPr marL="3175" algn="ctr">
              <a:lnSpc>
                <a:spcPts val="3455"/>
              </a:lnSpc>
            </a:pPr>
            <a:r>
              <a:rPr sz="3200" spc="85" dirty="0">
                <a:latin typeface="Cambria" panose="02040503050406030204"/>
                <a:cs typeface="Cambria" panose="02040503050406030204"/>
              </a:rPr>
              <a:t>dayalı </a:t>
            </a:r>
            <a:r>
              <a:rPr sz="3200" spc="25" dirty="0">
                <a:latin typeface="Cambria" panose="02040503050406030204"/>
                <a:cs typeface="Cambria" panose="02040503050406030204"/>
              </a:rPr>
              <a:t>etkinlikler</a:t>
            </a:r>
            <a:r>
              <a:rPr sz="3200" spc="105" dirty="0">
                <a:latin typeface="Cambria" panose="02040503050406030204"/>
                <a:cs typeface="Cambria" panose="02040503050406030204"/>
              </a:rPr>
              <a:t> </a:t>
            </a:r>
            <a:r>
              <a:rPr sz="3200" spc="90" dirty="0">
                <a:latin typeface="Cambria" panose="02040503050406030204"/>
                <a:cs typeface="Cambria" panose="02040503050406030204"/>
              </a:rPr>
              <a:t>bütünüdür.</a:t>
            </a:r>
            <a:r>
              <a:rPr sz="3200" spc="65" dirty="0">
                <a:latin typeface="Cambria" panose="02040503050406030204"/>
                <a:cs typeface="Cambria" panose="02040503050406030204"/>
              </a:rPr>
              <a:t> </a:t>
            </a:r>
            <a:r>
              <a:rPr sz="2400" dirty="0">
                <a:latin typeface="Comic Sans MS" panose="030F0702030302020204"/>
                <a:cs typeface="Comic Sans MS" panose="030F0702030302020204"/>
              </a:rPr>
              <a:t>»</a:t>
            </a:r>
            <a:endParaRPr sz="2400">
              <a:latin typeface="Comic Sans MS" panose="030F0702030302020204"/>
              <a:cs typeface="Comic Sans MS" panose="030F0702030302020204"/>
            </a:endParaRPr>
          </a:p>
        </p:txBody>
      </p:sp>
      <p:grpSp>
        <p:nvGrpSpPr>
          <p:cNvPr id="5" name="object 5"/>
          <p:cNvGrpSpPr/>
          <p:nvPr/>
        </p:nvGrpSpPr>
        <p:grpSpPr>
          <a:xfrm>
            <a:off x="4169917" y="2723769"/>
            <a:ext cx="528955" cy="744855"/>
            <a:chOff x="4169917" y="2723769"/>
            <a:chExt cx="528955" cy="744855"/>
          </a:xfrm>
        </p:grpSpPr>
        <p:sp>
          <p:nvSpPr>
            <p:cNvPr id="6" name="object 6"/>
            <p:cNvSpPr/>
            <p:nvPr/>
          </p:nvSpPr>
          <p:spPr>
            <a:xfrm>
              <a:off x="4182617" y="2736469"/>
              <a:ext cx="503555" cy="719455"/>
            </a:xfrm>
            <a:custGeom>
              <a:avLst/>
              <a:gdLst/>
              <a:ahLst/>
              <a:cxnLst/>
              <a:rect l="l" t="t" r="r" b="b"/>
              <a:pathLst>
                <a:path w="503554" h="719454">
                  <a:moveTo>
                    <a:pt x="377444" y="0"/>
                  </a:moveTo>
                  <a:lnTo>
                    <a:pt x="125857" y="0"/>
                  </a:lnTo>
                  <a:lnTo>
                    <a:pt x="125857" y="467486"/>
                  </a:lnTo>
                  <a:lnTo>
                    <a:pt x="0" y="467486"/>
                  </a:lnTo>
                  <a:lnTo>
                    <a:pt x="251587" y="719201"/>
                  </a:lnTo>
                  <a:lnTo>
                    <a:pt x="503301" y="467486"/>
                  </a:lnTo>
                  <a:lnTo>
                    <a:pt x="377444" y="467486"/>
                  </a:lnTo>
                  <a:lnTo>
                    <a:pt x="377444" y="0"/>
                  </a:lnTo>
                  <a:close/>
                </a:path>
              </a:pathLst>
            </a:custGeom>
            <a:solidFill>
              <a:srgbClr val="6F2F9F"/>
            </a:solidFill>
          </p:spPr>
          <p:txBody>
            <a:bodyPr wrap="square" lIns="0" tIns="0" rIns="0" bIns="0" rtlCol="0"/>
            <a:lstStyle/>
            <a:p/>
          </p:txBody>
        </p:sp>
        <p:sp>
          <p:nvSpPr>
            <p:cNvPr id="7" name="object 7"/>
            <p:cNvSpPr/>
            <p:nvPr/>
          </p:nvSpPr>
          <p:spPr>
            <a:xfrm>
              <a:off x="4182617" y="2736469"/>
              <a:ext cx="503555" cy="719455"/>
            </a:xfrm>
            <a:custGeom>
              <a:avLst/>
              <a:gdLst/>
              <a:ahLst/>
              <a:cxnLst/>
              <a:rect l="l" t="t" r="r" b="b"/>
              <a:pathLst>
                <a:path w="503554" h="719454">
                  <a:moveTo>
                    <a:pt x="0" y="467486"/>
                  </a:moveTo>
                  <a:lnTo>
                    <a:pt x="125857" y="467486"/>
                  </a:lnTo>
                  <a:lnTo>
                    <a:pt x="125857" y="0"/>
                  </a:lnTo>
                  <a:lnTo>
                    <a:pt x="377444" y="0"/>
                  </a:lnTo>
                  <a:lnTo>
                    <a:pt x="377444" y="467486"/>
                  </a:lnTo>
                  <a:lnTo>
                    <a:pt x="503301" y="467486"/>
                  </a:lnTo>
                  <a:lnTo>
                    <a:pt x="251587" y="719201"/>
                  </a:lnTo>
                  <a:lnTo>
                    <a:pt x="0" y="467486"/>
                  </a:lnTo>
                  <a:close/>
                </a:path>
              </a:pathLst>
            </a:custGeom>
            <a:ln w="25400">
              <a:solidFill>
                <a:srgbClr val="6F2F9F"/>
              </a:solidFill>
            </a:ln>
          </p:spPr>
          <p:txBody>
            <a:bodyPr wrap="square" lIns="0" tIns="0" rIns="0" bIns="0" rtlCol="0"/>
            <a:lstStyle/>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6616700" cy="1628775"/>
          </a:xfrm>
          <a:prstGeom prst="rect">
            <a:avLst/>
          </a:prstGeom>
        </p:spPr>
      </p:pic>
      <p:sp>
        <p:nvSpPr>
          <p:cNvPr id="3" name="object 3"/>
          <p:cNvSpPr txBox="1">
            <a:spLocks noGrp="1"/>
          </p:cNvSpPr>
          <p:nvPr>
            <p:ph type="title"/>
          </p:nvPr>
        </p:nvSpPr>
        <p:spPr>
          <a:xfrm>
            <a:off x="659079" y="1915109"/>
            <a:ext cx="5963285" cy="483234"/>
          </a:xfrm>
          <a:prstGeom prst="rect">
            <a:avLst/>
          </a:prstGeom>
        </p:spPr>
        <p:txBody>
          <a:bodyPr vert="horz" wrap="square" lIns="0" tIns="12700" rIns="0" bIns="0" rtlCol="0">
            <a:spAutoFit/>
          </a:bodyPr>
          <a:lstStyle/>
          <a:p>
            <a:pPr marL="12700">
              <a:lnSpc>
                <a:spcPct val="100000"/>
              </a:lnSpc>
              <a:spcBef>
                <a:spcPts val="100"/>
              </a:spcBef>
            </a:pPr>
            <a:r>
              <a:rPr sz="3000" b="1" spc="-5" dirty="0">
                <a:latin typeface="Palatino Linotype" panose="02040502050505030304"/>
                <a:cs typeface="Palatino Linotype" panose="02040502050505030304"/>
              </a:rPr>
              <a:t>Meslek</a:t>
            </a:r>
            <a:r>
              <a:rPr sz="3000" b="1" spc="15" dirty="0">
                <a:latin typeface="Palatino Linotype" panose="02040502050505030304"/>
                <a:cs typeface="Palatino Linotype" panose="02040502050505030304"/>
              </a:rPr>
              <a:t> </a:t>
            </a:r>
            <a:r>
              <a:rPr sz="3000" b="1" spc="-5" dirty="0">
                <a:latin typeface="Palatino Linotype" panose="02040502050505030304"/>
                <a:cs typeface="Palatino Linotype" panose="02040502050505030304"/>
              </a:rPr>
              <a:t>Seçimi</a:t>
            </a:r>
            <a:r>
              <a:rPr sz="3000" b="1" dirty="0">
                <a:latin typeface="Palatino Linotype" panose="02040502050505030304"/>
                <a:cs typeface="Palatino Linotype" panose="02040502050505030304"/>
              </a:rPr>
              <a:t> Neden </a:t>
            </a:r>
            <a:r>
              <a:rPr sz="3000" b="1" spc="-5" dirty="0">
                <a:latin typeface="Palatino Linotype" panose="02040502050505030304"/>
                <a:cs typeface="Palatino Linotype" panose="02040502050505030304"/>
              </a:rPr>
              <a:t>Önemlidir?</a:t>
            </a:r>
            <a:endParaRPr sz="3000">
              <a:latin typeface="Palatino Linotype" panose="02040502050505030304"/>
              <a:cs typeface="Palatino Linotype" panose="02040502050505030304"/>
            </a:endParaRPr>
          </a:p>
        </p:txBody>
      </p:sp>
      <p:sp>
        <p:nvSpPr>
          <p:cNvPr id="4" name="object 4"/>
          <p:cNvSpPr txBox="1"/>
          <p:nvPr/>
        </p:nvSpPr>
        <p:spPr>
          <a:xfrm>
            <a:off x="258267" y="2785618"/>
            <a:ext cx="6628130" cy="3434715"/>
          </a:xfrm>
          <a:prstGeom prst="rect">
            <a:avLst/>
          </a:prstGeom>
        </p:spPr>
        <p:txBody>
          <a:bodyPr vert="horz" wrap="square" lIns="0" tIns="92075" rIns="0" bIns="0" rtlCol="0">
            <a:spAutoFit/>
          </a:bodyPr>
          <a:lstStyle/>
          <a:p>
            <a:pPr marL="287020" marR="706120" indent="-274320">
              <a:lnSpc>
                <a:spcPct val="80000"/>
              </a:lnSpc>
              <a:spcBef>
                <a:spcPts val="725"/>
              </a:spcBef>
              <a:buSzPct val="65000"/>
              <a:buFont typeface="Courier New" panose="02070309020205020404"/>
              <a:buChar char="o"/>
              <a:tabLst>
                <a:tab pos="287020" algn="l"/>
              </a:tabLst>
            </a:pPr>
            <a:r>
              <a:rPr sz="2600" spc="65" dirty="0">
                <a:latin typeface="Cambria" panose="02040503050406030204"/>
                <a:cs typeface="Cambria" panose="02040503050406030204"/>
              </a:rPr>
              <a:t>Mesleki </a:t>
            </a:r>
            <a:r>
              <a:rPr sz="2600" spc="55" dirty="0">
                <a:latin typeface="Cambria" panose="02040503050406030204"/>
                <a:cs typeface="Cambria" panose="02040503050406030204"/>
              </a:rPr>
              <a:t>gelişim</a:t>
            </a:r>
            <a:r>
              <a:rPr sz="2600" spc="70" dirty="0">
                <a:latin typeface="Cambria" panose="02040503050406030204"/>
                <a:cs typeface="Cambria" panose="02040503050406030204"/>
              </a:rPr>
              <a:t> </a:t>
            </a:r>
            <a:r>
              <a:rPr sz="2600" spc="35" dirty="0">
                <a:latin typeface="Cambria" panose="02040503050406030204"/>
                <a:cs typeface="Cambria" panose="02040503050406030204"/>
              </a:rPr>
              <a:t>sürecinizin</a:t>
            </a:r>
            <a:r>
              <a:rPr sz="2600" spc="65" dirty="0">
                <a:latin typeface="Cambria" panose="02040503050406030204"/>
                <a:cs typeface="Cambria" panose="02040503050406030204"/>
              </a:rPr>
              <a:t> </a:t>
            </a:r>
            <a:r>
              <a:rPr sz="2600" spc="20" dirty="0">
                <a:latin typeface="Cambria" panose="02040503050406030204"/>
                <a:cs typeface="Cambria" panose="02040503050406030204"/>
              </a:rPr>
              <a:t>en</a:t>
            </a:r>
            <a:r>
              <a:rPr sz="2600" spc="55" dirty="0">
                <a:latin typeface="Cambria" panose="02040503050406030204"/>
                <a:cs typeface="Cambria" panose="02040503050406030204"/>
              </a:rPr>
              <a:t> </a:t>
            </a:r>
            <a:r>
              <a:rPr sz="2600" spc="45" dirty="0">
                <a:latin typeface="Cambria" panose="02040503050406030204"/>
                <a:cs typeface="Cambria" panose="02040503050406030204"/>
              </a:rPr>
              <a:t>önemli </a:t>
            </a:r>
            <a:r>
              <a:rPr sz="2600" spc="50" dirty="0">
                <a:latin typeface="Cambria" panose="02040503050406030204"/>
                <a:cs typeface="Cambria" panose="02040503050406030204"/>
              </a:rPr>
              <a:t> </a:t>
            </a:r>
            <a:r>
              <a:rPr sz="2600" spc="40" dirty="0">
                <a:latin typeface="Cambria" panose="02040503050406030204"/>
                <a:cs typeface="Cambria" panose="02040503050406030204"/>
              </a:rPr>
              <a:t>aşamalarından</a:t>
            </a:r>
            <a:r>
              <a:rPr sz="2600" spc="35" dirty="0">
                <a:latin typeface="Cambria" panose="02040503050406030204"/>
                <a:cs typeface="Cambria" panose="02040503050406030204"/>
              </a:rPr>
              <a:t> </a:t>
            </a:r>
            <a:r>
              <a:rPr sz="2600" spc="5" dirty="0">
                <a:latin typeface="Cambria" panose="02040503050406030204"/>
                <a:cs typeface="Cambria" panose="02040503050406030204"/>
              </a:rPr>
              <a:t>birisi</a:t>
            </a:r>
            <a:r>
              <a:rPr sz="2600" spc="80" dirty="0">
                <a:latin typeface="Cambria" panose="02040503050406030204"/>
                <a:cs typeface="Cambria" panose="02040503050406030204"/>
              </a:rPr>
              <a:t> </a:t>
            </a:r>
            <a:r>
              <a:rPr sz="2600" spc="35" dirty="0">
                <a:latin typeface="Cambria" panose="02040503050406030204"/>
                <a:cs typeface="Cambria" panose="02040503050406030204"/>
              </a:rPr>
              <a:t>meslek</a:t>
            </a:r>
            <a:r>
              <a:rPr sz="2600" spc="75" dirty="0">
                <a:latin typeface="Cambria" panose="02040503050406030204"/>
                <a:cs typeface="Cambria" panose="02040503050406030204"/>
              </a:rPr>
              <a:t> </a:t>
            </a:r>
            <a:r>
              <a:rPr sz="2600" spc="40" dirty="0">
                <a:latin typeface="Cambria" panose="02040503050406030204"/>
                <a:cs typeface="Cambria" panose="02040503050406030204"/>
              </a:rPr>
              <a:t>seçimidir.</a:t>
            </a:r>
            <a:endParaRPr sz="2600">
              <a:latin typeface="Cambria" panose="02040503050406030204"/>
              <a:cs typeface="Cambria" panose="02040503050406030204"/>
            </a:endParaRPr>
          </a:p>
          <a:p>
            <a:pPr marL="287020" marR="860425" indent="-274320">
              <a:lnSpc>
                <a:spcPct val="80000"/>
              </a:lnSpc>
              <a:spcBef>
                <a:spcPts val="630"/>
              </a:spcBef>
              <a:buSzPct val="65000"/>
              <a:buFont typeface="Courier New" panose="02070309020205020404"/>
              <a:buChar char="o"/>
              <a:tabLst>
                <a:tab pos="287020" algn="l"/>
              </a:tabLst>
            </a:pPr>
            <a:r>
              <a:rPr sz="2600" spc="70" dirty="0">
                <a:latin typeface="Cambria" panose="02040503050406030204"/>
                <a:cs typeface="Cambria" panose="02040503050406030204"/>
              </a:rPr>
              <a:t>Meslek</a:t>
            </a:r>
            <a:r>
              <a:rPr sz="2600" spc="80" dirty="0">
                <a:latin typeface="Cambria" panose="02040503050406030204"/>
                <a:cs typeface="Cambria" panose="02040503050406030204"/>
              </a:rPr>
              <a:t> </a:t>
            </a:r>
            <a:r>
              <a:rPr sz="2600" spc="40" dirty="0">
                <a:latin typeface="Cambria" panose="02040503050406030204"/>
                <a:cs typeface="Cambria" panose="02040503050406030204"/>
              </a:rPr>
              <a:t>seçiminizi</a:t>
            </a:r>
            <a:r>
              <a:rPr sz="2600" spc="75" dirty="0">
                <a:latin typeface="Cambria" panose="02040503050406030204"/>
                <a:cs typeface="Cambria" panose="02040503050406030204"/>
              </a:rPr>
              <a:t> </a:t>
            </a:r>
            <a:r>
              <a:rPr sz="2600" spc="20" dirty="0">
                <a:latin typeface="Cambria" panose="02040503050406030204"/>
                <a:cs typeface="Cambria" panose="02040503050406030204"/>
              </a:rPr>
              <a:t>ne</a:t>
            </a:r>
            <a:r>
              <a:rPr sz="2600" spc="75" dirty="0">
                <a:latin typeface="Cambria" panose="02040503050406030204"/>
                <a:cs typeface="Cambria" panose="02040503050406030204"/>
              </a:rPr>
              <a:t> </a:t>
            </a:r>
            <a:r>
              <a:rPr sz="2600" spc="45" dirty="0">
                <a:latin typeface="Cambria" panose="02040503050406030204"/>
                <a:cs typeface="Cambria" panose="02040503050406030204"/>
              </a:rPr>
              <a:t>kadar </a:t>
            </a:r>
            <a:r>
              <a:rPr sz="2600" spc="30" dirty="0">
                <a:latin typeface="Cambria" panose="02040503050406030204"/>
                <a:cs typeface="Cambria" panose="02040503050406030204"/>
              </a:rPr>
              <a:t>bilinçli </a:t>
            </a:r>
            <a:r>
              <a:rPr sz="2600" spc="35" dirty="0">
                <a:latin typeface="Cambria" panose="02040503050406030204"/>
                <a:cs typeface="Cambria" panose="02040503050406030204"/>
              </a:rPr>
              <a:t> </a:t>
            </a:r>
            <a:r>
              <a:rPr sz="2600" spc="45" dirty="0">
                <a:latin typeface="Cambria" panose="02040503050406030204"/>
                <a:cs typeface="Cambria" panose="02040503050406030204"/>
              </a:rPr>
              <a:t>yaparsanız</a:t>
            </a:r>
            <a:r>
              <a:rPr sz="2600" spc="25" dirty="0">
                <a:latin typeface="Cambria" panose="02040503050406030204"/>
                <a:cs typeface="Cambria" panose="02040503050406030204"/>
              </a:rPr>
              <a:t> </a:t>
            </a:r>
            <a:r>
              <a:rPr sz="2600" spc="5" dirty="0">
                <a:latin typeface="Cambria" panose="02040503050406030204"/>
                <a:cs typeface="Cambria" panose="02040503050406030204"/>
              </a:rPr>
              <a:t>iş</a:t>
            </a:r>
            <a:r>
              <a:rPr sz="2600" spc="65" dirty="0">
                <a:latin typeface="Cambria" panose="02040503050406030204"/>
                <a:cs typeface="Cambria" panose="02040503050406030204"/>
              </a:rPr>
              <a:t> hayatımızda</a:t>
            </a:r>
            <a:r>
              <a:rPr sz="2600" spc="30" dirty="0">
                <a:latin typeface="Cambria" panose="02040503050406030204"/>
                <a:cs typeface="Cambria" panose="02040503050406030204"/>
              </a:rPr>
              <a:t> </a:t>
            </a:r>
            <a:r>
              <a:rPr sz="2600" spc="90" dirty="0">
                <a:latin typeface="Cambria" panose="02040503050406030204"/>
                <a:cs typeface="Cambria" panose="02040503050406030204"/>
              </a:rPr>
              <a:t>da</a:t>
            </a:r>
            <a:r>
              <a:rPr sz="2600" spc="65" dirty="0">
                <a:latin typeface="Cambria" panose="02040503050406030204"/>
                <a:cs typeface="Cambria" panose="02040503050406030204"/>
              </a:rPr>
              <a:t> </a:t>
            </a:r>
            <a:r>
              <a:rPr sz="2600" spc="40" dirty="0">
                <a:latin typeface="Cambria" panose="02040503050406030204"/>
                <a:cs typeface="Cambria" panose="02040503050406030204"/>
              </a:rPr>
              <a:t>o</a:t>
            </a:r>
            <a:r>
              <a:rPr sz="2600" spc="60" dirty="0">
                <a:latin typeface="Cambria" panose="02040503050406030204"/>
                <a:cs typeface="Cambria" panose="02040503050406030204"/>
              </a:rPr>
              <a:t> </a:t>
            </a:r>
            <a:r>
              <a:rPr sz="2600" spc="50" dirty="0">
                <a:latin typeface="Cambria" panose="02040503050406030204"/>
                <a:cs typeface="Cambria" panose="02040503050406030204"/>
              </a:rPr>
              <a:t>kadar </a:t>
            </a:r>
            <a:r>
              <a:rPr sz="2600" spc="-560" dirty="0">
                <a:latin typeface="Cambria" panose="02040503050406030204"/>
                <a:cs typeface="Cambria" panose="02040503050406030204"/>
              </a:rPr>
              <a:t> </a:t>
            </a:r>
            <a:r>
              <a:rPr sz="2600" spc="55" dirty="0">
                <a:latin typeface="Cambria" panose="02040503050406030204"/>
                <a:cs typeface="Cambria" panose="02040503050406030204"/>
              </a:rPr>
              <a:t>verimli,</a:t>
            </a:r>
            <a:r>
              <a:rPr sz="2600" spc="65" dirty="0">
                <a:latin typeface="Cambria" panose="02040503050406030204"/>
                <a:cs typeface="Cambria" panose="02040503050406030204"/>
              </a:rPr>
              <a:t> </a:t>
            </a:r>
            <a:r>
              <a:rPr sz="2600" spc="15" dirty="0">
                <a:latin typeface="Cambria" panose="02040503050406030204"/>
                <a:cs typeface="Cambria" panose="02040503050406030204"/>
              </a:rPr>
              <a:t>başarılı</a:t>
            </a:r>
            <a:r>
              <a:rPr sz="2600" spc="40" dirty="0">
                <a:latin typeface="Cambria" panose="02040503050406030204"/>
                <a:cs typeface="Cambria" panose="02040503050406030204"/>
              </a:rPr>
              <a:t> </a:t>
            </a:r>
            <a:r>
              <a:rPr sz="2600" spc="70" dirty="0">
                <a:latin typeface="Cambria" panose="02040503050406030204"/>
                <a:cs typeface="Cambria" panose="02040503050406030204"/>
              </a:rPr>
              <a:t>ve</a:t>
            </a:r>
            <a:r>
              <a:rPr sz="2600" spc="80" dirty="0">
                <a:latin typeface="Cambria" panose="02040503050406030204"/>
                <a:cs typeface="Cambria" panose="02040503050406030204"/>
              </a:rPr>
              <a:t> </a:t>
            </a:r>
            <a:r>
              <a:rPr sz="2600" spc="85" dirty="0">
                <a:latin typeface="Cambria" panose="02040503050406030204"/>
                <a:cs typeface="Cambria" panose="02040503050406030204"/>
              </a:rPr>
              <a:t>mutlu</a:t>
            </a:r>
            <a:r>
              <a:rPr sz="2600" spc="45" dirty="0">
                <a:latin typeface="Cambria" panose="02040503050406030204"/>
                <a:cs typeface="Cambria" panose="02040503050406030204"/>
              </a:rPr>
              <a:t> </a:t>
            </a:r>
            <a:r>
              <a:rPr sz="2600" spc="70" dirty="0">
                <a:latin typeface="Cambria" panose="02040503050406030204"/>
                <a:cs typeface="Cambria" panose="02040503050406030204"/>
              </a:rPr>
              <a:t>olursunuz.</a:t>
            </a:r>
            <a:endParaRPr sz="2600">
              <a:latin typeface="Cambria" panose="02040503050406030204"/>
              <a:cs typeface="Cambria" panose="02040503050406030204"/>
            </a:endParaRPr>
          </a:p>
          <a:p>
            <a:pPr marL="287020" marR="307975" indent="-274320">
              <a:lnSpc>
                <a:spcPct val="80000"/>
              </a:lnSpc>
              <a:spcBef>
                <a:spcPts val="625"/>
              </a:spcBef>
              <a:buSzPct val="65000"/>
              <a:buFont typeface="Courier New" panose="02070309020205020404"/>
              <a:buChar char="o"/>
              <a:tabLst>
                <a:tab pos="287020" algn="l"/>
                <a:tab pos="1997075" algn="l"/>
              </a:tabLst>
            </a:pPr>
            <a:r>
              <a:rPr sz="2600" spc="65" dirty="0">
                <a:latin typeface="Cambria" panose="02040503050406030204"/>
                <a:cs typeface="Cambria" panose="02040503050406030204"/>
              </a:rPr>
              <a:t>Bu</a:t>
            </a:r>
            <a:r>
              <a:rPr sz="2600" spc="70" dirty="0">
                <a:latin typeface="Cambria" panose="02040503050406030204"/>
                <a:cs typeface="Cambria" panose="02040503050406030204"/>
              </a:rPr>
              <a:t> </a:t>
            </a:r>
            <a:r>
              <a:rPr sz="2600" spc="20" dirty="0">
                <a:latin typeface="Cambria" panose="02040503050406030204"/>
                <a:cs typeface="Cambria" panose="02040503050406030204"/>
              </a:rPr>
              <a:t>kararın	</a:t>
            </a:r>
            <a:r>
              <a:rPr sz="2600" spc="35" dirty="0">
                <a:latin typeface="Cambria" panose="02040503050406030204"/>
                <a:cs typeface="Cambria" panose="02040503050406030204"/>
              </a:rPr>
              <a:t>kişinin</a:t>
            </a:r>
            <a:r>
              <a:rPr sz="2600" spc="60" dirty="0">
                <a:latin typeface="Cambria" panose="02040503050406030204"/>
                <a:cs typeface="Cambria" panose="02040503050406030204"/>
              </a:rPr>
              <a:t> </a:t>
            </a:r>
            <a:r>
              <a:rPr sz="2600" spc="65" dirty="0">
                <a:latin typeface="Cambria" panose="02040503050406030204"/>
                <a:cs typeface="Cambria" panose="02040503050406030204"/>
              </a:rPr>
              <a:t>yaşamında</a:t>
            </a:r>
            <a:r>
              <a:rPr sz="2600" spc="30" dirty="0">
                <a:latin typeface="Cambria" panose="02040503050406030204"/>
                <a:cs typeface="Cambria" panose="02040503050406030204"/>
              </a:rPr>
              <a:t> </a:t>
            </a:r>
            <a:r>
              <a:rPr sz="2600" spc="25" dirty="0">
                <a:latin typeface="Cambria" panose="02040503050406030204"/>
                <a:cs typeface="Cambria" panose="02040503050406030204"/>
              </a:rPr>
              <a:t>son</a:t>
            </a:r>
            <a:r>
              <a:rPr sz="2600" spc="65" dirty="0">
                <a:latin typeface="Cambria" panose="02040503050406030204"/>
                <a:cs typeface="Cambria" panose="02040503050406030204"/>
              </a:rPr>
              <a:t> </a:t>
            </a:r>
            <a:r>
              <a:rPr sz="2600" spc="10" dirty="0">
                <a:latin typeface="Cambria" panose="02040503050406030204"/>
                <a:cs typeface="Cambria" panose="02040503050406030204"/>
              </a:rPr>
              <a:t>derece </a:t>
            </a:r>
            <a:r>
              <a:rPr sz="2600" spc="-560" dirty="0">
                <a:latin typeface="Cambria" panose="02040503050406030204"/>
                <a:cs typeface="Cambria" panose="02040503050406030204"/>
              </a:rPr>
              <a:t> </a:t>
            </a:r>
            <a:r>
              <a:rPr sz="2600" spc="45" dirty="0">
                <a:latin typeface="Cambria" panose="02040503050406030204"/>
                <a:cs typeface="Cambria" panose="02040503050406030204"/>
              </a:rPr>
              <a:t>önemli</a:t>
            </a:r>
            <a:r>
              <a:rPr sz="2600" spc="90" dirty="0">
                <a:latin typeface="Cambria" panose="02040503050406030204"/>
                <a:cs typeface="Cambria" panose="02040503050406030204"/>
              </a:rPr>
              <a:t> </a:t>
            </a:r>
            <a:r>
              <a:rPr sz="2600" spc="-5" dirty="0">
                <a:latin typeface="Cambria" panose="02040503050406030204"/>
                <a:cs typeface="Cambria" panose="02040503050406030204"/>
              </a:rPr>
              <a:t>bir</a:t>
            </a:r>
            <a:r>
              <a:rPr sz="2600" spc="75" dirty="0">
                <a:latin typeface="Cambria" panose="02040503050406030204"/>
                <a:cs typeface="Cambria" panose="02040503050406030204"/>
              </a:rPr>
              <a:t> </a:t>
            </a:r>
            <a:r>
              <a:rPr sz="2600" spc="20" dirty="0">
                <a:latin typeface="Cambria" panose="02040503050406030204"/>
                <a:cs typeface="Cambria" panose="02040503050406030204"/>
              </a:rPr>
              <a:t>yeri</a:t>
            </a:r>
            <a:r>
              <a:rPr sz="2600" spc="70" dirty="0">
                <a:latin typeface="Cambria" panose="02040503050406030204"/>
                <a:cs typeface="Cambria" panose="02040503050406030204"/>
              </a:rPr>
              <a:t> </a:t>
            </a:r>
            <a:r>
              <a:rPr sz="2600" spc="55" dirty="0">
                <a:latin typeface="Cambria" panose="02040503050406030204"/>
                <a:cs typeface="Cambria" panose="02040503050406030204"/>
              </a:rPr>
              <a:t>vardır.</a:t>
            </a:r>
            <a:r>
              <a:rPr sz="2600" spc="45" dirty="0">
                <a:latin typeface="Cambria" panose="02040503050406030204"/>
                <a:cs typeface="Cambria" panose="02040503050406030204"/>
              </a:rPr>
              <a:t> </a:t>
            </a:r>
            <a:r>
              <a:rPr sz="2600" spc="180" dirty="0">
                <a:latin typeface="Cambria" panose="02040503050406030204"/>
                <a:cs typeface="Cambria" panose="02040503050406030204"/>
              </a:rPr>
              <a:t>Çoğu</a:t>
            </a:r>
            <a:r>
              <a:rPr sz="2600" spc="60" dirty="0">
                <a:latin typeface="Cambria" panose="02040503050406030204"/>
                <a:cs typeface="Cambria" panose="02040503050406030204"/>
              </a:rPr>
              <a:t> </a:t>
            </a:r>
            <a:r>
              <a:rPr sz="2600" spc="55" dirty="0">
                <a:latin typeface="Cambria" panose="02040503050406030204"/>
                <a:cs typeface="Cambria" panose="02040503050406030204"/>
              </a:rPr>
              <a:t>kez</a:t>
            </a:r>
            <a:r>
              <a:rPr sz="2600" spc="85" dirty="0">
                <a:latin typeface="Cambria" panose="02040503050406030204"/>
                <a:cs typeface="Cambria" panose="02040503050406030204"/>
              </a:rPr>
              <a:t> </a:t>
            </a:r>
            <a:r>
              <a:rPr sz="2600" spc="75" dirty="0">
                <a:latin typeface="Cambria" panose="02040503050406030204"/>
                <a:cs typeface="Cambria" panose="02040503050406030204"/>
              </a:rPr>
              <a:t>bunun</a:t>
            </a:r>
            <a:endParaRPr sz="2600">
              <a:latin typeface="Cambria" panose="02040503050406030204"/>
              <a:cs typeface="Cambria" panose="02040503050406030204"/>
            </a:endParaRPr>
          </a:p>
          <a:p>
            <a:pPr marL="287020" marR="5080">
              <a:lnSpc>
                <a:spcPct val="80000"/>
              </a:lnSpc>
            </a:pPr>
            <a:r>
              <a:rPr sz="2600" spc="50" dirty="0">
                <a:latin typeface="Cambria" panose="02040503050406030204"/>
                <a:cs typeface="Cambria" panose="02040503050406030204"/>
              </a:rPr>
              <a:t>farkında</a:t>
            </a:r>
            <a:r>
              <a:rPr sz="2600" spc="40" dirty="0">
                <a:latin typeface="Cambria" panose="02040503050406030204"/>
                <a:cs typeface="Cambria" panose="02040503050406030204"/>
              </a:rPr>
              <a:t> </a:t>
            </a:r>
            <a:r>
              <a:rPr sz="2600" spc="50" dirty="0">
                <a:latin typeface="Cambria" panose="02040503050406030204"/>
                <a:cs typeface="Cambria" panose="02040503050406030204"/>
              </a:rPr>
              <a:t>olmasak</a:t>
            </a:r>
            <a:r>
              <a:rPr sz="2600" spc="60" dirty="0">
                <a:latin typeface="Cambria" panose="02040503050406030204"/>
                <a:cs typeface="Cambria" panose="02040503050406030204"/>
              </a:rPr>
              <a:t> </a:t>
            </a:r>
            <a:r>
              <a:rPr sz="2600" spc="90" dirty="0">
                <a:latin typeface="Cambria" panose="02040503050406030204"/>
                <a:cs typeface="Cambria" panose="02040503050406030204"/>
              </a:rPr>
              <a:t>da</a:t>
            </a:r>
            <a:r>
              <a:rPr sz="2600" spc="60" dirty="0">
                <a:latin typeface="Cambria" panose="02040503050406030204"/>
                <a:cs typeface="Cambria" panose="02040503050406030204"/>
              </a:rPr>
              <a:t> </a:t>
            </a:r>
            <a:r>
              <a:rPr sz="2600" spc="35" dirty="0">
                <a:latin typeface="Cambria" panose="02040503050406030204"/>
                <a:cs typeface="Cambria" panose="02040503050406030204"/>
              </a:rPr>
              <a:t>meslek</a:t>
            </a:r>
            <a:r>
              <a:rPr sz="2600" spc="75" dirty="0">
                <a:latin typeface="Cambria" panose="02040503050406030204"/>
                <a:cs typeface="Cambria" panose="02040503050406030204"/>
              </a:rPr>
              <a:t> </a:t>
            </a:r>
            <a:r>
              <a:rPr sz="2600" spc="40" dirty="0">
                <a:latin typeface="Cambria" panose="02040503050406030204"/>
                <a:cs typeface="Cambria" panose="02040503050406030204"/>
              </a:rPr>
              <a:t>seçimi,</a:t>
            </a:r>
            <a:r>
              <a:rPr sz="2600" spc="70" dirty="0">
                <a:latin typeface="Cambria" panose="02040503050406030204"/>
                <a:cs typeface="Cambria" panose="02040503050406030204"/>
              </a:rPr>
              <a:t> </a:t>
            </a:r>
            <a:r>
              <a:rPr sz="2600" spc="25" dirty="0">
                <a:latin typeface="Cambria" panose="02040503050406030204"/>
                <a:cs typeface="Cambria" panose="02040503050406030204"/>
              </a:rPr>
              <a:t>bireyin </a:t>
            </a:r>
            <a:r>
              <a:rPr sz="2600" spc="-555" dirty="0">
                <a:latin typeface="Cambria" panose="02040503050406030204"/>
                <a:cs typeface="Cambria" panose="02040503050406030204"/>
              </a:rPr>
              <a:t> </a:t>
            </a:r>
            <a:r>
              <a:rPr sz="2600" spc="55" dirty="0">
                <a:latin typeface="Cambria" panose="02040503050406030204"/>
                <a:cs typeface="Cambria" panose="02040503050406030204"/>
              </a:rPr>
              <a:t>yaşamı</a:t>
            </a:r>
            <a:r>
              <a:rPr sz="2600" spc="45" dirty="0">
                <a:latin typeface="Cambria" panose="02040503050406030204"/>
                <a:cs typeface="Cambria" panose="02040503050406030204"/>
              </a:rPr>
              <a:t> </a:t>
            </a:r>
            <a:r>
              <a:rPr sz="2600" spc="55" dirty="0">
                <a:latin typeface="Cambria" panose="02040503050406030204"/>
                <a:cs typeface="Cambria" panose="02040503050406030204"/>
              </a:rPr>
              <a:t>boyunca</a:t>
            </a:r>
            <a:r>
              <a:rPr sz="2600" spc="60" dirty="0">
                <a:latin typeface="Cambria" panose="02040503050406030204"/>
                <a:cs typeface="Cambria" panose="02040503050406030204"/>
              </a:rPr>
              <a:t> </a:t>
            </a:r>
            <a:r>
              <a:rPr sz="2600" spc="65" dirty="0">
                <a:latin typeface="Cambria" panose="02040503050406030204"/>
                <a:cs typeface="Cambria" panose="02040503050406030204"/>
              </a:rPr>
              <a:t>verdiği</a:t>
            </a:r>
            <a:r>
              <a:rPr sz="2600" spc="75" dirty="0">
                <a:latin typeface="Cambria" panose="02040503050406030204"/>
                <a:cs typeface="Cambria" panose="02040503050406030204"/>
              </a:rPr>
              <a:t> </a:t>
            </a:r>
            <a:r>
              <a:rPr sz="2600" spc="20" dirty="0">
                <a:latin typeface="Cambria" panose="02040503050406030204"/>
                <a:cs typeface="Cambria" panose="02040503050406030204"/>
              </a:rPr>
              <a:t>en</a:t>
            </a:r>
            <a:r>
              <a:rPr sz="2600" spc="80" dirty="0">
                <a:latin typeface="Cambria" panose="02040503050406030204"/>
                <a:cs typeface="Cambria" panose="02040503050406030204"/>
              </a:rPr>
              <a:t> </a:t>
            </a:r>
            <a:r>
              <a:rPr sz="2600" spc="45" dirty="0">
                <a:latin typeface="Cambria" panose="02040503050406030204"/>
                <a:cs typeface="Cambria" panose="02040503050406030204"/>
              </a:rPr>
              <a:t>önemli </a:t>
            </a:r>
            <a:r>
              <a:rPr sz="2600" spc="50" dirty="0">
                <a:latin typeface="Cambria" panose="02040503050406030204"/>
                <a:cs typeface="Cambria" panose="02040503050406030204"/>
              </a:rPr>
              <a:t> </a:t>
            </a:r>
            <a:r>
              <a:rPr sz="2600" spc="25" dirty="0">
                <a:latin typeface="Cambria" panose="02040503050406030204"/>
                <a:cs typeface="Cambria" panose="02040503050406030204"/>
              </a:rPr>
              <a:t>kararlardan</a:t>
            </a:r>
            <a:r>
              <a:rPr sz="2600" spc="35" dirty="0">
                <a:latin typeface="Cambria" panose="02040503050406030204"/>
                <a:cs typeface="Cambria" panose="02040503050406030204"/>
              </a:rPr>
              <a:t> </a:t>
            </a:r>
            <a:r>
              <a:rPr sz="2600" spc="30" dirty="0">
                <a:latin typeface="Cambria" panose="02040503050406030204"/>
                <a:cs typeface="Cambria" panose="02040503050406030204"/>
              </a:rPr>
              <a:t>biri,belki</a:t>
            </a:r>
            <a:r>
              <a:rPr sz="2600" spc="90" dirty="0">
                <a:latin typeface="Cambria" panose="02040503050406030204"/>
                <a:cs typeface="Cambria" panose="02040503050406030204"/>
              </a:rPr>
              <a:t> </a:t>
            </a:r>
            <a:r>
              <a:rPr sz="2600" spc="65" dirty="0">
                <a:latin typeface="Cambria" panose="02040503050406030204"/>
                <a:cs typeface="Cambria" panose="02040503050406030204"/>
              </a:rPr>
              <a:t>de</a:t>
            </a:r>
            <a:r>
              <a:rPr sz="2600" spc="75" dirty="0">
                <a:latin typeface="Cambria" panose="02040503050406030204"/>
                <a:cs typeface="Cambria" panose="02040503050406030204"/>
              </a:rPr>
              <a:t> </a:t>
            </a:r>
            <a:r>
              <a:rPr sz="2600" spc="30" dirty="0">
                <a:latin typeface="Cambria" panose="02040503050406030204"/>
                <a:cs typeface="Cambria" panose="02040503050406030204"/>
              </a:rPr>
              <a:t>birincisidir.</a:t>
            </a:r>
            <a:endParaRPr sz="2600">
              <a:latin typeface="Cambria" panose="02040503050406030204"/>
              <a:cs typeface="Cambria" panose="02040503050406030204"/>
            </a:endParaRPr>
          </a:p>
        </p:txBody>
      </p:sp>
      <p:pic>
        <p:nvPicPr>
          <p:cNvPr id="5" name="object 5"/>
          <p:cNvPicPr/>
          <p:nvPr/>
        </p:nvPicPr>
        <p:blipFill>
          <a:blip r:embed="rId2" cstate="print"/>
          <a:stretch>
            <a:fillRect/>
          </a:stretch>
        </p:blipFill>
        <p:spPr>
          <a:xfrm>
            <a:off x="6991350" y="2132914"/>
            <a:ext cx="2152648" cy="37099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1591" y="1636522"/>
            <a:ext cx="5900420" cy="650875"/>
          </a:xfrm>
          <a:prstGeom prst="rect">
            <a:avLst/>
          </a:prstGeom>
        </p:spPr>
        <p:txBody>
          <a:bodyPr vert="horz" wrap="square" lIns="0" tIns="13335" rIns="0" bIns="0" rtlCol="0">
            <a:spAutoFit/>
          </a:bodyPr>
          <a:lstStyle/>
          <a:p>
            <a:pPr marL="12700">
              <a:lnSpc>
                <a:spcPct val="100000"/>
              </a:lnSpc>
              <a:spcBef>
                <a:spcPts val="105"/>
              </a:spcBef>
            </a:pPr>
            <a:r>
              <a:rPr sz="4100" spc="145" dirty="0">
                <a:latin typeface="Tahoma" panose="020B0604030504040204"/>
                <a:cs typeface="Tahoma" panose="020B0604030504040204"/>
              </a:rPr>
              <a:t>Meslek</a:t>
            </a:r>
            <a:r>
              <a:rPr sz="4100" spc="25" dirty="0">
                <a:latin typeface="Tahoma" panose="020B0604030504040204"/>
                <a:cs typeface="Tahoma" panose="020B0604030504040204"/>
              </a:rPr>
              <a:t> </a:t>
            </a:r>
            <a:r>
              <a:rPr sz="4100" spc="114" dirty="0">
                <a:latin typeface="Tahoma" panose="020B0604030504040204"/>
                <a:cs typeface="Tahoma" panose="020B0604030504040204"/>
              </a:rPr>
              <a:t>Seçimi</a:t>
            </a:r>
            <a:r>
              <a:rPr sz="4100" spc="40" dirty="0">
                <a:latin typeface="Tahoma" panose="020B0604030504040204"/>
                <a:cs typeface="Tahoma" panose="020B0604030504040204"/>
              </a:rPr>
              <a:t> </a:t>
            </a:r>
            <a:r>
              <a:rPr sz="4100" spc="-5" dirty="0">
                <a:latin typeface="Tahoma" panose="020B0604030504040204"/>
                <a:cs typeface="Tahoma" panose="020B0604030504040204"/>
              </a:rPr>
              <a:t>ve</a:t>
            </a:r>
            <a:r>
              <a:rPr sz="4100" spc="15" dirty="0">
                <a:latin typeface="Tahoma" panose="020B0604030504040204"/>
                <a:cs typeface="Tahoma" panose="020B0604030504040204"/>
              </a:rPr>
              <a:t> </a:t>
            </a:r>
            <a:r>
              <a:rPr sz="4100" spc="160" dirty="0">
                <a:latin typeface="Tahoma" panose="020B0604030504040204"/>
                <a:cs typeface="Tahoma" panose="020B0604030504040204"/>
              </a:rPr>
              <a:t>Önemi</a:t>
            </a:r>
            <a:endParaRPr sz="4100">
              <a:latin typeface="Tahoma" panose="020B0604030504040204"/>
              <a:cs typeface="Tahoma" panose="020B060403050404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1" cstate="print"/>
            <a:stretch>
              <a:fillRect/>
            </a:stretch>
          </p:blipFill>
          <p:spPr>
            <a:xfrm>
              <a:off x="254508" y="2002535"/>
              <a:ext cx="6220968" cy="4855462"/>
            </a:xfrm>
            <a:prstGeom prst="rect">
              <a:avLst/>
            </a:prstGeom>
          </p:spPr>
        </p:pic>
        <p:pic>
          <p:nvPicPr>
            <p:cNvPr id="4" name="object 4"/>
            <p:cNvPicPr/>
            <p:nvPr/>
          </p:nvPicPr>
          <p:blipFill>
            <a:blip r:embed="rId2" cstate="print"/>
            <a:stretch>
              <a:fillRect/>
            </a:stretch>
          </p:blipFill>
          <p:spPr>
            <a:xfrm>
              <a:off x="6827773" y="2276932"/>
              <a:ext cx="2316225" cy="3506724"/>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2471927" y="1795272"/>
            <a:ext cx="4066031" cy="1360931"/>
          </a:xfrm>
          <a:prstGeom prst="rect">
            <a:avLst/>
          </a:prstGeom>
        </p:spPr>
      </p:pic>
      <p:sp>
        <p:nvSpPr>
          <p:cNvPr id="3" name="object 3"/>
          <p:cNvSpPr txBox="1"/>
          <p:nvPr/>
        </p:nvSpPr>
        <p:spPr>
          <a:xfrm>
            <a:off x="1533271" y="2351913"/>
            <a:ext cx="5885815" cy="3547110"/>
          </a:xfrm>
          <a:prstGeom prst="rect">
            <a:avLst/>
          </a:prstGeom>
        </p:spPr>
        <p:txBody>
          <a:bodyPr vert="horz" wrap="square" lIns="0" tIns="12700" rIns="0" bIns="0" rtlCol="0">
            <a:spAutoFit/>
          </a:bodyPr>
          <a:lstStyle/>
          <a:p>
            <a:pPr marL="12700" marR="5080" indent="74295" algn="ctr">
              <a:lnSpc>
                <a:spcPct val="100000"/>
              </a:lnSpc>
              <a:spcBef>
                <a:spcPts val="100"/>
              </a:spcBef>
            </a:pPr>
            <a:r>
              <a:rPr sz="3300" spc="55" dirty="0">
                <a:latin typeface="Cambria" panose="02040503050406030204"/>
                <a:cs typeface="Cambria" panose="02040503050406030204"/>
              </a:rPr>
              <a:t>Kişisel</a:t>
            </a:r>
            <a:r>
              <a:rPr sz="3300" spc="90" dirty="0">
                <a:latin typeface="Cambria" panose="02040503050406030204"/>
                <a:cs typeface="Cambria" panose="02040503050406030204"/>
              </a:rPr>
              <a:t> </a:t>
            </a:r>
            <a:r>
              <a:rPr sz="3300" spc="85" dirty="0">
                <a:latin typeface="Cambria" panose="02040503050406030204"/>
                <a:cs typeface="Cambria" panose="02040503050406030204"/>
              </a:rPr>
              <a:t>ve</a:t>
            </a:r>
            <a:r>
              <a:rPr sz="3300" spc="90" dirty="0">
                <a:latin typeface="Cambria" panose="02040503050406030204"/>
                <a:cs typeface="Cambria" panose="02040503050406030204"/>
              </a:rPr>
              <a:t> </a:t>
            </a:r>
            <a:r>
              <a:rPr sz="3300" spc="45" dirty="0">
                <a:latin typeface="Cambria" panose="02040503050406030204"/>
                <a:cs typeface="Cambria" panose="02040503050406030204"/>
              </a:rPr>
              <a:t>sosyal</a:t>
            </a:r>
            <a:r>
              <a:rPr sz="3300" spc="90" dirty="0">
                <a:latin typeface="Cambria" panose="02040503050406030204"/>
                <a:cs typeface="Cambria" panose="02040503050406030204"/>
              </a:rPr>
              <a:t> </a:t>
            </a:r>
            <a:r>
              <a:rPr sz="3300" spc="60" dirty="0">
                <a:latin typeface="Cambria" panose="02040503050406030204"/>
                <a:cs typeface="Cambria" panose="02040503050406030204"/>
              </a:rPr>
              <a:t>özelliklerimiz, </a:t>
            </a:r>
            <a:r>
              <a:rPr sz="3300" spc="-710" dirty="0">
                <a:latin typeface="Cambria" panose="02040503050406030204"/>
                <a:cs typeface="Cambria" panose="02040503050406030204"/>
              </a:rPr>
              <a:t> </a:t>
            </a:r>
            <a:r>
              <a:rPr sz="3300" spc="50" dirty="0">
                <a:latin typeface="Cambria" panose="02040503050406030204"/>
                <a:cs typeface="Cambria" panose="02040503050406030204"/>
              </a:rPr>
              <a:t>içinde </a:t>
            </a:r>
            <a:r>
              <a:rPr sz="3300" spc="135" dirty="0">
                <a:latin typeface="Cambria" panose="02040503050406030204"/>
                <a:cs typeface="Cambria" panose="02040503050406030204"/>
              </a:rPr>
              <a:t>bulunduğumuz </a:t>
            </a:r>
            <a:r>
              <a:rPr sz="3300" spc="65" dirty="0">
                <a:latin typeface="Cambria" panose="02040503050406030204"/>
                <a:cs typeface="Cambria" panose="02040503050406030204"/>
              </a:rPr>
              <a:t>ülkenin </a:t>
            </a:r>
            <a:r>
              <a:rPr sz="3300" spc="70" dirty="0">
                <a:latin typeface="Cambria" panose="02040503050406030204"/>
                <a:cs typeface="Cambria" panose="02040503050406030204"/>
              </a:rPr>
              <a:t> </a:t>
            </a:r>
            <a:r>
              <a:rPr sz="3300" spc="50" dirty="0">
                <a:latin typeface="Cambria" panose="02040503050406030204"/>
                <a:cs typeface="Cambria" panose="02040503050406030204"/>
              </a:rPr>
              <a:t>politik</a:t>
            </a:r>
            <a:r>
              <a:rPr sz="3300" spc="100" dirty="0">
                <a:latin typeface="Cambria" panose="02040503050406030204"/>
                <a:cs typeface="Cambria" panose="02040503050406030204"/>
              </a:rPr>
              <a:t> </a:t>
            </a:r>
            <a:r>
              <a:rPr sz="3300" spc="85" dirty="0">
                <a:latin typeface="Cambria" panose="02040503050406030204"/>
                <a:cs typeface="Cambria" panose="02040503050406030204"/>
              </a:rPr>
              <a:t>ve </a:t>
            </a:r>
            <a:r>
              <a:rPr sz="3300" spc="70" dirty="0">
                <a:latin typeface="Cambria" panose="02040503050406030204"/>
                <a:cs typeface="Cambria" panose="02040503050406030204"/>
              </a:rPr>
              <a:t>ekonomik</a:t>
            </a:r>
            <a:r>
              <a:rPr sz="3300" spc="90" dirty="0">
                <a:latin typeface="Cambria" panose="02040503050406030204"/>
                <a:cs typeface="Cambria" panose="02040503050406030204"/>
              </a:rPr>
              <a:t> </a:t>
            </a:r>
            <a:r>
              <a:rPr sz="3300" spc="70" dirty="0">
                <a:latin typeface="Cambria" panose="02040503050406030204"/>
                <a:cs typeface="Cambria" panose="02040503050406030204"/>
              </a:rPr>
              <a:t>yapısı, </a:t>
            </a:r>
            <a:r>
              <a:rPr sz="3300" spc="75" dirty="0">
                <a:latin typeface="Cambria" panose="02040503050406030204"/>
                <a:cs typeface="Cambria" panose="02040503050406030204"/>
              </a:rPr>
              <a:t> </a:t>
            </a:r>
            <a:r>
              <a:rPr sz="3300" spc="65" dirty="0">
                <a:latin typeface="Cambria" panose="02040503050406030204"/>
                <a:cs typeface="Cambria" panose="02040503050406030204"/>
              </a:rPr>
              <a:t>eğitim</a:t>
            </a:r>
            <a:r>
              <a:rPr sz="3300" spc="90" dirty="0">
                <a:latin typeface="Cambria" panose="02040503050406030204"/>
                <a:cs typeface="Cambria" panose="02040503050406030204"/>
              </a:rPr>
              <a:t> </a:t>
            </a:r>
            <a:r>
              <a:rPr sz="3300" spc="35" dirty="0">
                <a:latin typeface="Cambria" panose="02040503050406030204"/>
                <a:cs typeface="Cambria" panose="02040503050406030204"/>
              </a:rPr>
              <a:t>sistemi,</a:t>
            </a:r>
            <a:r>
              <a:rPr sz="3300" spc="80" dirty="0">
                <a:latin typeface="Cambria" panose="02040503050406030204"/>
                <a:cs typeface="Cambria" panose="02040503050406030204"/>
              </a:rPr>
              <a:t> </a:t>
            </a:r>
            <a:r>
              <a:rPr sz="3300" spc="10" dirty="0">
                <a:latin typeface="Cambria" panose="02040503050406030204"/>
                <a:cs typeface="Cambria" panose="02040503050406030204"/>
              </a:rPr>
              <a:t>iş</a:t>
            </a:r>
            <a:r>
              <a:rPr sz="3300" spc="95" dirty="0">
                <a:latin typeface="Cambria" panose="02040503050406030204"/>
                <a:cs typeface="Cambria" panose="02040503050406030204"/>
              </a:rPr>
              <a:t> </a:t>
            </a:r>
            <a:r>
              <a:rPr sz="3300" spc="85" dirty="0">
                <a:latin typeface="Cambria" panose="02040503050406030204"/>
                <a:cs typeface="Cambria" panose="02040503050406030204"/>
              </a:rPr>
              <a:t>bulma</a:t>
            </a:r>
            <a:endParaRPr sz="3300">
              <a:latin typeface="Cambria" panose="02040503050406030204"/>
              <a:cs typeface="Cambria" panose="02040503050406030204"/>
            </a:endParaRPr>
          </a:p>
          <a:p>
            <a:pPr marL="102235" marR="269240" algn="ctr">
              <a:lnSpc>
                <a:spcPct val="100000"/>
              </a:lnSpc>
              <a:spcBef>
                <a:spcPts val="5"/>
              </a:spcBef>
            </a:pPr>
            <a:r>
              <a:rPr sz="3300" spc="40" dirty="0">
                <a:latin typeface="Cambria" panose="02040503050406030204"/>
                <a:cs typeface="Cambria" panose="02040503050406030204"/>
              </a:rPr>
              <a:t>olanakları</a:t>
            </a:r>
            <a:r>
              <a:rPr sz="3300" spc="90" dirty="0">
                <a:latin typeface="Cambria" panose="02040503050406030204"/>
                <a:cs typeface="Cambria" panose="02040503050406030204"/>
              </a:rPr>
              <a:t> </a:t>
            </a:r>
            <a:r>
              <a:rPr sz="3300" spc="75" dirty="0">
                <a:latin typeface="Cambria" panose="02040503050406030204"/>
                <a:cs typeface="Cambria" panose="02040503050406030204"/>
              </a:rPr>
              <a:t>ve</a:t>
            </a:r>
            <a:r>
              <a:rPr sz="3300" spc="90" dirty="0">
                <a:latin typeface="Cambria" panose="02040503050406030204"/>
                <a:cs typeface="Cambria" panose="02040503050406030204"/>
              </a:rPr>
              <a:t> </a:t>
            </a:r>
            <a:r>
              <a:rPr sz="3300" spc="45" dirty="0">
                <a:latin typeface="Cambria" panose="02040503050406030204"/>
                <a:cs typeface="Cambria" panose="02040503050406030204"/>
              </a:rPr>
              <a:t>bunlarla</a:t>
            </a:r>
            <a:r>
              <a:rPr sz="3300" spc="95" dirty="0">
                <a:latin typeface="Cambria" panose="02040503050406030204"/>
                <a:cs typeface="Cambria" panose="02040503050406030204"/>
              </a:rPr>
              <a:t> </a:t>
            </a:r>
            <a:r>
              <a:rPr sz="3300" spc="10" dirty="0">
                <a:latin typeface="Cambria" panose="02040503050406030204"/>
                <a:cs typeface="Cambria" panose="02040503050406030204"/>
              </a:rPr>
              <a:t>birlikte </a:t>
            </a:r>
            <a:r>
              <a:rPr sz="3300" spc="-710" dirty="0">
                <a:latin typeface="Cambria" panose="02040503050406030204"/>
                <a:cs typeface="Cambria" panose="02040503050406030204"/>
              </a:rPr>
              <a:t> </a:t>
            </a:r>
            <a:r>
              <a:rPr sz="3300" spc="15" dirty="0">
                <a:latin typeface="Cambria" panose="02040503050406030204"/>
                <a:cs typeface="Cambria" panose="02040503050406030204"/>
              </a:rPr>
              <a:t>şans</a:t>
            </a:r>
            <a:r>
              <a:rPr sz="3300" spc="90" dirty="0">
                <a:latin typeface="Cambria" panose="02040503050406030204"/>
                <a:cs typeface="Cambria" panose="02040503050406030204"/>
              </a:rPr>
              <a:t> </a:t>
            </a:r>
            <a:r>
              <a:rPr sz="3300" spc="50" dirty="0">
                <a:latin typeface="Cambria" panose="02040503050406030204"/>
                <a:cs typeface="Cambria" panose="02040503050406030204"/>
              </a:rPr>
              <a:t>faktörü</a:t>
            </a:r>
            <a:r>
              <a:rPr sz="3300" spc="75" dirty="0">
                <a:latin typeface="Cambria" panose="02040503050406030204"/>
                <a:cs typeface="Cambria" panose="02040503050406030204"/>
              </a:rPr>
              <a:t> de</a:t>
            </a:r>
            <a:r>
              <a:rPr sz="3300" spc="80" dirty="0">
                <a:latin typeface="Cambria" panose="02040503050406030204"/>
                <a:cs typeface="Cambria" panose="02040503050406030204"/>
              </a:rPr>
              <a:t> </a:t>
            </a:r>
            <a:r>
              <a:rPr sz="3300" spc="40" dirty="0">
                <a:latin typeface="Cambria" panose="02040503050406030204"/>
                <a:cs typeface="Cambria" panose="02040503050406030204"/>
              </a:rPr>
              <a:t>meslek</a:t>
            </a:r>
            <a:endParaRPr sz="3300">
              <a:latin typeface="Cambria" panose="02040503050406030204"/>
              <a:cs typeface="Cambria" panose="02040503050406030204"/>
            </a:endParaRPr>
          </a:p>
          <a:p>
            <a:pPr marR="161925" algn="ctr">
              <a:lnSpc>
                <a:spcPct val="100000"/>
              </a:lnSpc>
            </a:pPr>
            <a:r>
              <a:rPr sz="3300" spc="65" dirty="0">
                <a:latin typeface="Cambria" panose="02040503050406030204"/>
                <a:cs typeface="Cambria" panose="02040503050406030204"/>
              </a:rPr>
              <a:t>seçimimizde</a:t>
            </a:r>
            <a:r>
              <a:rPr sz="3300" spc="60" dirty="0">
                <a:latin typeface="Cambria" panose="02040503050406030204"/>
                <a:cs typeface="Cambria" panose="02040503050406030204"/>
              </a:rPr>
              <a:t> </a:t>
            </a:r>
            <a:r>
              <a:rPr sz="3300" spc="85" dirty="0">
                <a:latin typeface="Cambria" panose="02040503050406030204"/>
                <a:cs typeface="Cambria" panose="02040503050406030204"/>
              </a:rPr>
              <a:t>oldukça</a:t>
            </a:r>
            <a:r>
              <a:rPr sz="3300" spc="75" dirty="0">
                <a:latin typeface="Cambria" panose="02040503050406030204"/>
                <a:cs typeface="Cambria" panose="02040503050406030204"/>
              </a:rPr>
              <a:t> </a:t>
            </a:r>
            <a:r>
              <a:rPr sz="3300" spc="50" dirty="0">
                <a:latin typeface="Cambria" panose="02040503050406030204"/>
                <a:cs typeface="Cambria" panose="02040503050406030204"/>
              </a:rPr>
              <a:t>etkilidir.</a:t>
            </a:r>
            <a:endParaRPr sz="3300">
              <a:latin typeface="Cambria" panose="02040503050406030204"/>
              <a:cs typeface="Cambria" panose="0204050305040603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6616700" cy="1628775"/>
          </a:xfrm>
          <a:prstGeom prst="rect">
            <a:avLst/>
          </a:prstGeom>
        </p:spPr>
      </p:pic>
      <p:sp>
        <p:nvSpPr>
          <p:cNvPr id="3" name="object 3"/>
          <p:cNvSpPr txBox="1">
            <a:spLocks noGrp="1"/>
          </p:cNvSpPr>
          <p:nvPr>
            <p:ph type="title"/>
          </p:nvPr>
        </p:nvSpPr>
        <p:spPr>
          <a:xfrm>
            <a:off x="3496183" y="1717985"/>
            <a:ext cx="2105660" cy="1278255"/>
          </a:xfrm>
          <a:prstGeom prst="rect">
            <a:avLst/>
          </a:prstGeom>
        </p:spPr>
        <p:txBody>
          <a:bodyPr vert="horz" wrap="square" lIns="0" tIns="154305" rIns="0" bIns="0" rtlCol="0">
            <a:spAutoFit/>
          </a:bodyPr>
          <a:lstStyle/>
          <a:p>
            <a:pPr algn="ctr">
              <a:lnSpc>
                <a:spcPct val="100000"/>
              </a:lnSpc>
              <a:spcBef>
                <a:spcPts val="1215"/>
              </a:spcBef>
            </a:pPr>
            <a:r>
              <a:rPr sz="4100" b="1" dirty="0">
                <a:solidFill>
                  <a:srgbClr val="000000"/>
                </a:solidFill>
                <a:latin typeface="Comic Sans MS" panose="030F0702030302020204"/>
                <a:cs typeface="Comic Sans MS" panose="030F0702030302020204"/>
              </a:rPr>
              <a:t>MESLEK</a:t>
            </a:r>
            <a:endParaRPr sz="4100">
              <a:latin typeface="Comic Sans MS" panose="030F0702030302020204"/>
              <a:cs typeface="Comic Sans MS" panose="030F0702030302020204"/>
            </a:endParaRPr>
          </a:p>
          <a:p>
            <a:pPr algn="ctr">
              <a:lnSpc>
                <a:spcPct val="100000"/>
              </a:lnSpc>
              <a:spcBef>
                <a:spcPts val="705"/>
              </a:spcBef>
            </a:pPr>
            <a:r>
              <a:rPr sz="2600" dirty="0">
                <a:solidFill>
                  <a:srgbClr val="000000"/>
                </a:solidFill>
                <a:latin typeface="Comic Sans MS" panose="030F0702030302020204"/>
                <a:cs typeface="Comic Sans MS" panose="030F0702030302020204"/>
              </a:rPr>
              <a:t>KAZANÇ</a:t>
            </a:r>
            <a:endParaRPr sz="2600">
              <a:latin typeface="Comic Sans MS" panose="030F0702030302020204"/>
              <a:cs typeface="Comic Sans MS" panose="030F0702030302020204"/>
            </a:endParaRPr>
          </a:p>
        </p:txBody>
      </p:sp>
      <p:sp>
        <p:nvSpPr>
          <p:cNvPr id="4" name="object 4"/>
          <p:cNvSpPr txBox="1"/>
          <p:nvPr/>
        </p:nvSpPr>
        <p:spPr>
          <a:xfrm>
            <a:off x="115315" y="4191859"/>
            <a:ext cx="2457450" cy="976630"/>
          </a:xfrm>
          <a:prstGeom prst="rect">
            <a:avLst/>
          </a:prstGeom>
        </p:spPr>
        <p:txBody>
          <a:bodyPr vert="horz" wrap="square" lIns="0" tIns="12065" rIns="0" bIns="0" rtlCol="0">
            <a:spAutoFit/>
          </a:bodyPr>
          <a:lstStyle/>
          <a:p>
            <a:pPr marL="12700" marR="5080" indent="333375">
              <a:lnSpc>
                <a:spcPct val="120000"/>
              </a:lnSpc>
              <a:spcBef>
                <a:spcPts val="95"/>
              </a:spcBef>
            </a:pPr>
            <a:r>
              <a:rPr sz="2600" dirty="0">
                <a:latin typeface="Comic Sans MS" panose="030F0702030302020204"/>
                <a:cs typeface="Comic Sans MS" panose="030F0702030302020204"/>
              </a:rPr>
              <a:t>PSİKO</a:t>
            </a:r>
            <a:r>
              <a:rPr sz="2600" spc="5" dirty="0">
                <a:latin typeface="Comic Sans MS" panose="030F0702030302020204"/>
                <a:cs typeface="Comic Sans MS" panose="030F0702030302020204"/>
              </a:rPr>
              <a:t>L</a:t>
            </a:r>
            <a:r>
              <a:rPr sz="2600" spc="-5" dirty="0">
                <a:latin typeface="Comic Sans MS" panose="030F0702030302020204"/>
                <a:cs typeface="Comic Sans MS" panose="030F0702030302020204"/>
              </a:rPr>
              <a:t>OJİK  </a:t>
            </a:r>
            <a:r>
              <a:rPr sz="2600" dirty="0">
                <a:latin typeface="Comic Sans MS" panose="030F0702030302020204"/>
                <a:cs typeface="Comic Sans MS" panose="030F0702030302020204"/>
              </a:rPr>
              <a:t>DOYUM</a:t>
            </a:r>
            <a:endParaRPr sz="2600">
              <a:latin typeface="Comic Sans MS" panose="030F0702030302020204"/>
              <a:cs typeface="Comic Sans MS" panose="030F0702030302020204"/>
            </a:endParaRPr>
          </a:p>
        </p:txBody>
      </p:sp>
      <p:sp>
        <p:nvSpPr>
          <p:cNvPr id="5" name="object 5"/>
          <p:cNvSpPr txBox="1"/>
          <p:nvPr/>
        </p:nvSpPr>
        <p:spPr>
          <a:xfrm>
            <a:off x="6759320" y="4191859"/>
            <a:ext cx="2221865" cy="976630"/>
          </a:xfrm>
          <a:prstGeom prst="rect">
            <a:avLst/>
          </a:prstGeom>
        </p:spPr>
        <p:txBody>
          <a:bodyPr vert="horz" wrap="square" lIns="0" tIns="12065" rIns="0" bIns="0" rtlCol="0">
            <a:spAutoFit/>
          </a:bodyPr>
          <a:lstStyle/>
          <a:p>
            <a:pPr marL="12700" marR="5080" indent="506095">
              <a:lnSpc>
                <a:spcPct val="120000"/>
              </a:lnSpc>
              <a:spcBef>
                <a:spcPts val="95"/>
              </a:spcBef>
            </a:pPr>
            <a:r>
              <a:rPr sz="2600" spc="-5" dirty="0">
                <a:latin typeface="Comic Sans MS" panose="030F0702030302020204"/>
                <a:cs typeface="Comic Sans MS" panose="030F0702030302020204"/>
              </a:rPr>
              <a:t>SOSYAL </a:t>
            </a:r>
            <a:r>
              <a:rPr sz="2600" dirty="0">
                <a:latin typeface="Comic Sans MS" panose="030F0702030302020204"/>
                <a:cs typeface="Comic Sans MS" panose="030F0702030302020204"/>
              </a:rPr>
              <a:t> </a:t>
            </a:r>
            <a:r>
              <a:rPr sz="2600" spc="-10" dirty="0">
                <a:latin typeface="Comic Sans MS" panose="030F0702030302020204"/>
                <a:cs typeface="Comic Sans MS" panose="030F0702030302020204"/>
              </a:rPr>
              <a:t>G</a:t>
            </a:r>
            <a:r>
              <a:rPr sz="2600" dirty="0">
                <a:latin typeface="Comic Sans MS" panose="030F0702030302020204"/>
                <a:cs typeface="Comic Sans MS" panose="030F0702030302020204"/>
              </a:rPr>
              <a:t>EREKSİNİM</a:t>
            </a:r>
            <a:endParaRPr sz="2600">
              <a:latin typeface="Comic Sans MS" panose="030F0702030302020204"/>
              <a:cs typeface="Comic Sans MS" panose="030F0702030302020204"/>
            </a:endParaRPr>
          </a:p>
        </p:txBody>
      </p:sp>
      <p:sp>
        <p:nvSpPr>
          <p:cNvPr id="6" name="object 6"/>
          <p:cNvSpPr txBox="1"/>
          <p:nvPr/>
        </p:nvSpPr>
        <p:spPr>
          <a:xfrm>
            <a:off x="2396998" y="6171082"/>
            <a:ext cx="4797425" cy="422909"/>
          </a:xfrm>
          <a:prstGeom prst="rect">
            <a:avLst/>
          </a:prstGeom>
        </p:spPr>
        <p:txBody>
          <a:bodyPr vert="horz" wrap="square" lIns="0" tIns="13335" rIns="0" bIns="0" rtlCol="0">
            <a:spAutoFit/>
          </a:bodyPr>
          <a:lstStyle/>
          <a:p>
            <a:pPr marL="12700">
              <a:lnSpc>
                <a:spcPct val="100000"/>
              </a:lnSpc>
              <a:spcBef>
                <a:spcPts val="105"/>
              </a:spcBef>
            </a:pPr>
            <a:r>
              <a:rPr sz="2600" spc="-5" dirty="0">
                <a:latin typeface="Comic Sans MS" panose="030F0702030302020204"/>
                <a:cs typeface="Comic Sans MS" panose="030F0702030302020204"/>
              </a:rPr>
              <a:t>GİZLİ</a:t>
            </a:r>
            <a:r>
              <a:rPr sz="2600" spc="-10" dirty="0">
                <a:latin typeface="Comic Sans MS" panose="030F0702030302020204"/>
                <a:cs typeface="Comic Sans MS" panose="030F0702030302020204"/>
              </a:rPr>
              <a:t> </a:t>
            </a:r>
            <a:r>
              <a:rPr sz="2600" dirty="0">
                <a:latin typeface="Comic Sans MS" panose="030F0702030302020204"/>
                <a:cs typeface="Comic Sans MS" panose="030F0702030302020204"/>
              </a:rPr>
              <a:t>GÜÇLERİ</a:t>
            </a:r>
            <a:r>
              <a:rPr sz="2600" spc="-40" dirty="0">
                <a:latin typeface="Comic Sans MS" panose="030F0702030302020204"/>
                <a:cs typeface="Comic Sans MS" panose="030F0702030302020204"/>
              </a:rPr>
              <a:t> </a:t>
            </a:r>
            <a:r>
              <a:rPr sz="2600" spc="-5" dirty="0">
                <a:latin typeface="Comic Sans MS" panose="030F0702030302020204"/>
                <a:cs typeface="Comic Sans MS" panose="030F0702030302020204"/>
              </a:rPr>
              <a:t>GELİŞTİRME</a:t>
            </a:r>
            <a:endParaRPr sz="2600">
              <a:latin typeface="Comic Sans MS" panose="030F0702030302020204"/>
              <a:cs typeface="Comic Sans MS" panose="030F0702030302020204"/>
            </a:endParaRPr>
          </a:p>
        </p:txBody>
      </p:sp>
      <p:grpSp>
        <p:nvGrpSpPr>
          <p:cNvPr id="7" name="object 7"/>
          <p:cNvGrpSpPr/>
          <p:nvPr/>
        </p:nvGrpSpPr>
        <p:grpSpPr>
          <a:xfrm>
            <a:off x="3274151" y="3416300"/>
            <a:ext cx="2534285" cy="2546985"/>
            <a:chOff x="3274151" y="3416300"/>
            <a:chExt cx="2534285" cy="2546985"/>
          </a:xfrm>
        </p:grpSpPr>
        <p:sp>
          <p:nvSpPr>
            <p:cNvPr id="8" name="object 8"/>
            <p:cNvSpPr/>
            <p:nvPr/>
          </p:nvSpPr>
          <p:spPr>
            <a:xfrm>
              <a:off x="4247387" y="3429000"/>
              <a:ext cx="649605" cy="1079500"/>
            </a:xfrm>
            <a:custGeom>
              <a:avLst/>
              <a:gdLst/>
              <a:ahLst/>
              <a:cxnLst/>
              <a:rect l="l" t="t" r="r" b="b"/>
              <a:pathLst>
                <a:path w="649604" h="1079500">
                  <a:moveTo>
                    <a:pt x="324612" y="0"/>
                  </a:moveTo>
                  <a:lnTo>
                    <a:pt x="0" y="324612"/>
                  </a:lnTo>
                  <a:lnTo>
                    <a:pt x="162306" y="324612"/>
                  </a:lnTo>
                  <a:lnTo>
                    <a:pt x="162306" y="1079500"/>
                  </a:lnTo>
                  <a:lnTo>
                    <a:pt x="486917" y="1079500"/>
                  </a:lnTo>
                  <a:lnTo>
                    <a:pt x="486917" y="324612"/>
                  </a:lnTo>
                  <a:lnTo>
                    <a:pt x="649224" y="324612"/>
                  </a:lnTo>
                  <a:lnTo>
                    <a:pt x="324612" y="0"/>
                  </a:lnTo>
                  <a:close/>
                </a:path>
              </a:pathLst>
            </a:custGeom>
            <a:solidFill>
              <a:srgbClr val="6F2F9F"/>
            </a:solidFill>
          </p:spPr>
          <p:txBody>
            <a:bodyPr wrap="square" lIns="0" tIns="0" rIns="0" bIns="0" rtlCol="0"/>
            <a:lstStyle/>
            <a:p/>
          </p:txBody>
        </p:sp>
        <p:sp>
          <p:nvSpPr>
            <p:cNvPr id="9" name="object 9"/>
            <p:cNvSpPr/>
            <p:nvPr/>
          </p:nvSpPr>
          <p:spPr>
            <a:xfrm>
              <a:off x="4247387" y="3429000"/>
              <a:ext cx="649605" cy="1079500"/>
            </a:xfrm>
            <a:custGeom>
              <a:avLst/>
              <a:gdLst/>
              <a:ahLst/>
              <a:cxnLst/>
              <a:rect l="l" t="t" r="r" b="b"/>
              <a:pathLst>
                <a:path w="649604" h="1079500">
                  <a:moveTo>
                    <a:pt x="649224" y="324612"/>
                  </a:moveTo>
                  <a:lnTo>
                    <a:pt x="486917" y="324612"/>
                  </a:lnTo>
                  <a:lnTo>
                    <a:pt x="486917" y="1079500"/>
                  </a:lnTo>
                  <a:lnTo>
                    <a:pt x="162306" y="1079500"/>
                  </a:lnTo>
                  <a:lnTo>
                    <a:pt x="162306" y="324612"/>
                  </a:lnTo>
                  <a:lnTo>
                    <a:pt x="0" y="324612"/>
                  </a:lnTo>
                  <a:lnTo>
                    <a:pt x="324612" y="0"/>
                  </a:lnTo>
                  <a:lnTo>
                    <a:pt x="649224" y="324612"/>
                  </a:lnTo>
                  <a:close/>
                </a:path>
              </a:pathLst>
            </a:custGeom>
            <a:ln w="25400">
              <a:solidFill>
                <a:srgbClr val="6F2F9F"/>
              </a:solidFill>
            </a:ln>
          </p:spPr>
          <p:txBody>
            <a:bodyPr wrap="square" lIns="0" tIns="0" rIns="0" bIns="0" rtlCol="0"/>
            <a:lstStyle/>
            <a:p/>
          </p:txBody>
        </p:sp>
        <p:pic>
          <p:nvPicPr>
            <p:cNvPr id="10" name="object 10"/>
            <p:cNvPicPr/>
            <p:nvPr/>
          </p:nvPicPr>
          <p:blipFill>
            <a:blip r:embed="rId2" cstate="print"/>
            <a:stretch>
              <a:fillRect/>
            </a:stretch>
          </p:blipFill>
          <p:spPr>
            <a:xfrm>
              <a:off x="3274151" y="4251449"/>
              <a:ext cx="1178405" cy="802515"/>
            </a:xfrm>
            <a:prstGeom prst="rect">
              <a:avLst/>
            </a:prstGeom>
          </p:spPr>
        </p:pic>
        <p:sp>
          <p:nvSpPr>
            <p:cNvPr id="11" name="object 11"/>
            <p:cNvSpPr/>
            <p:nvPr/>
          </p:nvSpPr>
          <p:spPr>
            <a:xfrm>
              <a:off x="4247387" y="4869180"/>
              <a:ext cx="649605" cy="1081405"/>
            </a:xfrm>
            <a:custGeom>
              <a:avLst/>
              <a:gdLst/>
              <a:ahLst/>
              <a:cxnLst/>
              <a:rect l="l" t="t" r="r" b="b"/>
              <a:pathLst>
                <a:path w="649604" h="1081404">
                  <a:moveTo>
                    <a:pt x="486917" y="0"/>
                  </a:moveTo>
                  <a:lnTo>
                    <a:pt x="162306" y="0"/>
                  </a:lnTo>
                  <a:lnTo>
                    <a:pt x="162306" y="756424"/>
                  </a:lnTo>
                  <a:lnTo>
                    <a:pt x="0" y="756424"/>
                  </a:lnTo>
                  <a:lnTo>
                    <a:pt x="324612" y="1081062"/>
                  </a:lnTo>
                  <a:lnTo>
                    <a:pt x="649224" y="756424"/>
                  </a:lnTo>
                  <a:lnTo>
                    <a:pt x="486917" y="756424"/>
                  </a:lnTo>
                  <a:lnTo>
                    <a:pt x="486917" y="0"/>
                  </a:lnTo>
                  <a:close/>
                </a:path>
              </a:pathLst>
            </a:custGeom>
            <a:solidFill>
              <a:srgbClr val="6F2F9F"/>
            </a:solidFill>
          </p:spPr>
          <p:txBody>
            <a:bodyPr wrap="square" lIns="0" tIns="0" rIns="0" bIns="0" rtlCol="0"/>
            <a:lstStyle/>
            <a:p/>
          </p:txBody>
        </p:sp>
        <p:sp>
          <p:nvSpPr>
            <p:cNvPr id="12" name="object 12"/>
            <p:cNvSpPr/>
            <p:nvPr/>
          </p:nvSpPr>
          <p:spPr>
            <a:xfrm>
              <a:off x="4247387" y="4869180"/>
              <a:ext cx="649605" cy="1081405"/>
            </a:xfrm>
            <a:custGeom>
              <a:avLst/>
              <a:gdLst/>
              <a:ahLst/>
              <a:cxnLst/>
              <a:rect l="l" t="t" r="r" b="b"/>
              <a:pathLst>
                <a:path w="649604" h="1081404">
                  <a:moveTo>
                    <a:pt x="0" y="756424"/>
                  </a:moveTo>
                  <a:lnTo>
                    <a:pt x="162306" y="756424"/>
                  </a:lnTo>
                  <a:lnTo>
                    <a:pt x="162306" y="0"/>
                  </a:lnTo>
                  <a:lnTo>
                    <a:pt x="486917" y="0"/>
                  </a:lnTo>
                  <a:lnTo>
                    <a:pt x="486917" y="756424"/>
                  </a:lnTo>
                  <a:lnTo>
                    <a:pt x="649224" y="756424"/>
                  </a:lnTo>
                  <a:lnTo>
                    <a:pt x="324612" y="1081062"/>
                  </a:lnTo>
                  <a:lnTo>
                    <a:pt x="0" y="756424"/>
                  </a:lnTo>
                  <a:close/>
                </a:path>
              </a:pathLst>
            </a:custGeom>
            <a:ln w="25400">
              <a:solidFill>
                <a:srgbClr val="6F2F9F"/>
              </a:solidFill>
            </a:ln>
          </p:spPr>
          <p:txBody>
            <a:bodyPr wrap="square" lIns="0" tIns="0" rIns="0" bIns="0" rtlCol="0"/>
            <a:lstStyle/>
            <a:p/>
          </p:txBody>
        </p:sp>
        <p:sp>
          <p:nvSpPr>
            <p:cNvPr id="13" name="object 13"/>
            <p:cNvSpPr/>
            <p:nvPr/>
          </p:nvSpPr>
          <p:spPr>
            <a:xfrm>
              <a:off x="4716017" y="4371594"/>
              <a:ext cx="1079500" cy="647700"/>
            </a:xfrm>
            <a:custGeom>
              <a:avLst/>
              <a:gdLst/>
              <a:ahLst/>
              <a:cxnLst/>
              <a:rect l="l" t="t" r="r" b="b"/>
              <a:pathLst>
                <a:path w="1079500" h="647700">
                  <a:moveTo>
                    <a:pt x="755650" y="0"/>
                  </a:moveTo>
                  <a:lnTo>
                    <a:pt x="755650" y="161924"/>
                  </a:lnTo>
                  <a:lnTo>
                    <a:pt x="0" y="161924"/>
                  </a:lnTo>
                  <a:lnTo>
                    <a:pt x="0" y="485774"/>
                  </a:lnTo>
                  <a:lnTo>
                    <a:pt x="755650" y="485774"/>
                  </a:lnTo>
                  <a:lnTo>
                    <a:pt x="755650" y="647699"/>
                  </a:lnTo>
                  <a:lnTo>
                    <a:pt x="1079500" y="323849"/>
                  </a:lnTo>
                  <a:lnTo>
                    <a:pt x="755650" y="0"/>
                  </a:lnTo>
                  <a:close/>
                </a:path>
              </a:pathLst>
            </a:custGeom>
            <a:solidFill>
              <a:srgbClr val="6F2F9F"/>
            </a:solidFill>
          </p:spPr>
          <p:txBody>
            <a:bodyPr wrap="square" lIns="0" tIns="0" rIns="0" bIns="0" rtlCol="0"/>
            <a:lstStyle/>
            <a:p/>
          </p:txBody>
        </p:sp>
        <p:sp>
          <p:nvSpPr>
            <p:cNvPr id="14" name="object 14"/>
            <p:cNvSpPr/>
            <p:nvPr/>
          </p:nvSpPr>
          <p:spPr>
            <a:xfrm>
              <a:off x="4716017" y="4371594"/>
              <a:ext cx="1079500" cy="647700"/>
            </a:xfrm>
            <a:custGeom>
              <a:avLst/>
              <a:gdLst/>
              <a:ahLst/>
              <a:cxnLst/>
              <a:rect l="l" t="t" r="r" b="b"/>
              <a:pathLst>
                <a:path w="1079500" h="647700">
                  <a:moveTo>
                    <a:pt x="755650" y="647699"/>
                  </a:moveTo>
                  <a:lnTo>
                    <a:pt x="755650" y="485774"/>
                  </a:lnTo>
                  <a:lnTo>
                    <a:pt x="0" y="485774"/>
                  </a:lnTo>
                  <a:lnTo>
                    <a:pt x="0" y="161924"/>
                  </a:lnTo>
                  <a:lnTo>
                    <a:pt x="755650" y="161924"/>
                  </a:lnTo>
                  <a:lnTo>
                    <a:pt x="755650" y="0"/>
                  </a:lnTo>
                  <a:lnTo>
                    <a:pt x="1079500" y="323849"/>
                  </a:lnTo>
                  <a:lnTo>
                    <a:pt x="755650" y="647699"/>
                  </a:lnTo>
                  <a:close/>
                </a:path>
              </a:pathLst>
            </a:custGeom>
            <a:ln w="25400">
              <a:solidFill>
                <a:srgbClr val="6F2F9F"/>
              </a:solidFill>
            </a:ln>
          </p:spPr>
          <p:txBody>
            <a:bodyPr wrap="square" lIns="0" tIns="0" rIns="0" bIns="0" rtlCol="0"/>
            <a:lstStyle/>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5592</Words>
  <Application>WPS Presentation</Application>
  <PresentationFormat>On-screen Show (4:3)</PresentationFormat>
  <Paragraphs>133</Paragraphs>
  <Slides>26</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26</vt:i4>
      </vt:variant>
    </vt:vector>
  </HeadingPairs>
  <TitlesOfParts>
    <vt:vector size="44" baseType="lpstr">
      <vt:lpstr>Arial</vt:lpstr>
      <vt:lpstr>SimSun</vt:lpstr>
      <vt:lpstr>Wingdings</vt:lpstr>
      <vt:lpstr>Arial Black</vt:lpstr>
      <vt:lpstr>Cambria</vt:lpstr>
      <vt:lpstr>Tahoma</vt:lpstr>
      <vt:lpstr>Verdana</vt:lpstr>
      <vt:lpstr>Wingdings</vt:lpstr>
      <vt:lpstr>Arial MT</vt:lpstr>
      <vt:lpstr>Comic Sans MS</vt:lpstr>
      <vt:lpstr>Palatino Linotype</vt:lpstr>
      <vt:lpstr>Courier New</vt:lpstr>
      <vt:lpstr>Microsoft YaHei</vt:lpstr>
      <vt:lpstr>Arial Unicode MS</vt:lpstr>
      <vt:lpstr>Calibri</vt:lpstr>
      <vt:lpstr>Microsoft Sans Serif</vt:lpstr>
      <vt:lpstr>Lucida Sans Unicode</vt:lpstr>
      <vt:lpstr>Office Theme</vt:lpstr>
      <vt:lpstr>PowerPoint 演示文稿</vt:lpstr>
      <vt:lpstr>PowerPoint 演示文稿</vt:lpstr>
      <vt:lpstr>MESLEKİ REHBERLİK</vt:lpstr>
      <vt:lpstr>MESLEK NEDİR?</vt:lpstr>
      <vt:lpstr>Meslek Seçimi Neden Önemlidir?</vt:lpstr>
      <vt:lpstr>Meslek Seçimi ve Önemi</vt:lpstr>
      <vt:lpstr>PowerPoint 演示文稿</vt:lpstr>
      <vt:lpstr>PowerPoint 演示文稿</vt:lpstr>
      <vt:lpstr>KAZANÇ</vt:lpstr>
      <vt:lpstr>Meslek seçimini dört aşamada</vt:lpstr>
      <vt:lpstr>Meslek Seçim Süreci</vt:lpstr>
      <vt:lpstr>PowerPoint 演示文稿</vt:lpstr>
      <vt:lpstr>PowerPoint 演示文稿</vt:lpstr>
      <vt:lpstr>Kişilik Özelliklerimiz-Değerlerimiz</vt:lpstr>
      <vt:lpstr>İlgilerimiz</vt:lpstr>
      <vt:lpstr>Yeteneklerimiz</vt:lpstr>
      <vt:lpstr>Çevremizi tanıma</vt:lpstr>
      <vt:lpstr>Karar verme</vt:lpstr>
      <vt:lpstr>Meslekleri tanıma</vt:lpstr>
      <vt:lpstr>Mesleğin gerektirdiği özellikler</vt:lpstr>
      <vt:lpstr>Çalışma ortamı ve şartları</vt:lpstr>
      <vt:lpstr>Mesleğe hazırlanma ve giriş</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SİNCİK İNLİCE ŞEHİT MEHMET SATILMIŞ ÇPAL</dc:title>
  <dc:creator>Pc</dc:creator>
  <cp:lastModifiedBy>akdag</cp:lastModifiedBy>
  <cp:revision>2</cp:revision>
  <dcterms:created xsi:type="dcterms:W3CDTF">2023-10-06T07:14:23Z</dcterms:created>
  <dcterms:modified xsi:type="dcterms:W3CDTF">2023-10-06T07:14:56Z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2018-05-20T03:00:00Z</vt:filetime>
  </property>
  <property fmtid="{D5CDD505-2E9C-101B-9397-08002B2CF9AE}" pid="3" name="Creator">
    <vt:lpwstr>Microsoft® PowerPoint® 2010</vt:lpwstr>
  </property>
  <property fmtid="{D5CDD505-2E9C-101B-9397-08002B2CF9AE}" pid="4" name="LastSaved">
    <vt:filetime>2023-10-06T03:00:00Z</vt:filetime>
  </property>
  <property fmtid="{D5CDD505-2E9C-101B-9397-08002B2CF9AE}" pid="5" name="ICV">
    <vt:lpwstr>FF794CE7C41946978570EC019F2EDFFE</vt:lpwstr>
  </property>
  <property fmtid="{D5CDD505-2E9C-101B-9397-08002B2CF9AE}" pid="6" name="KSOProductBuildVer">
    <vt:lpwstr>1033-11.2.0.11225</vt:lpwstr>
  </property>
</Properties>
</file>